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CD57-0C2A-461E-8119-7F06852C96D1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C8DC-259A-47D6-8CBD-E39F2673F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CD57-0C2A-461E-8119-7F06852C96D1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C8DC-259A-47D6-8CBD-E39F2673F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CD57-0C2A-461E-8119-7F06852C96D1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C8DC-259A-47D6-8CBD-E39F2673F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CD57-0C2A-461E-8119-7F06852C96D1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C8DC-259A-47D6-8CBD-E39F2673F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CD57-0C2A-461E-8119-7F06852C96D1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C8DC-259A-47D6-8CBD-E39F2673F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CD57-0C2A-461E-8119-7F06852C96D1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C8DC-259A-47D6-8CBD-E39F2673F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CD57-0C2A-461E-8119-7F06852C96D1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C8DC-259A-47D6-8CBD-E39F2673F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CD57-0C2A-461E-8119-7F06852C96D1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C8DC-259A-47D6-8CBD-E39F2673F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CD57-0C2A-461E-8119-7F06852C96D1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C8DC-259A-47D6-8CBD-E39F2673F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CD57-0C2A-461E-8119-7F06852C96D1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C8DC-259A-47D6-8CBD-E39F2673F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CD57-0C2A-461E-8119-7F06852C96D1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C8DC-259A-47D6-8CBD-E39F2673F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6CD57-0C2A-461E-8119-7F06852C96D1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DC8DC-259A-47D6-8CBD-E39F2673F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e laku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0"/>
            <a:ext cx="4114800" cy="2667000"/>
          </a:xfrm>
          <a:prstGeom prst="rect">
            <a:avLst/>
          </a:prstGeom>
        </p:spPr>
      </p:pic>
      <p:pic>
        <p:nvPicPr>
          <p:cNvPr id="5" name="Picture 4" descr="e drej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152400"/>
            <a:ext cx="3019425" cy="2505075"/>
          </a:xfrm>
          <a:prstGeom prst="rect">
            <a:avLst/>
          </a:prstGeom>
        </p:spPr>
      </p:pic>
      <p:pic>
        <p:nvPicPr>
          <p:cNvPr id="6" name="Picture 5" descr="fot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38800" y="2895600"/>
            <a:ext cx="3360964" cy="3124200"/>
          </a:xfrm>
          <a:prstGeom prst="rect">
            <a:avLst/>
          </a:prstGeom>
        </p:spPr>
      </p:pic>
      <p:pic>
        <p:nvPicPr>
          <p:cNvPr id="7" name="Picture 6" descr="Aeroplan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38400" y="2743200"/>
            <a:ext cx="3124200" cy="3429000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228600" y="2667000"/>
            <a:ext cx="2619375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0" y="304800"/>
            <a:ext cx="1943100" cy="2352675"/>
          </a:xfrm>
        </p:spPr>
      </p:pic>
      <p:pic>
        <p:nvPicPr>
          <p:cNvPr id="5" name="Picture 4" descr="lin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52400"/>
            <a:ext cx="3809524" cy="3390476"/>
          </a:xfrm>
          <a:prstGeom prst="rect">
            <a:avLst/>
          </a:prstGeom>
        </p:spPr>
      </p:pic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2819400"/>
            <a:ext cx="2171700" cy="2105025"/>
          </a:xfrm>
          <a:prstGeom prst="rect">
            <a:avLst/>
          </a:prstGeom>
        </p:spPr>
      </p:pic>
      <p:pic>
        <p:nvPicPr>
          <p:cNvPr id="7" name="Picture 6" descr="download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4191000"/>
            <a:ext cx="3200400" cy="2419350"/>
          </a:xfrm>
          <a:prstGeom prst="rect">
            <a:avLst/>
          </a:prstGeom>
        </p:spPr>
      </p:pic>
      <p:pic>
        <p:nvPicPr>
          <p:cNvPr id="8" name="Picture 7" descr="segment_AB_image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57600" y="4800600"/>
            <a:ext cx="2095500" cy="2343150"/>
          </a:xfrm>
          <a:prstGeom prst="rect">
            <a:avLst/>
          </a:prstGeom>
        </p:spPr>
      </p:pic>
      <p:pic>
        <p:nvPicPr>
          <p:cNvPr id="9" name="Picture 8" descr="download (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57925" y="5029200"/>
            <a:ext cx="2886075" cy="1581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Sot do </a:t>
            </a:r>
            <a:r>
              <a:rPr lang="en-US" dirty="0" err="1" smtClean="0">
                <a:solidFill>
                  <a:srgbClr val="FF0000"/>
                </a:solidFill>
              </a:rPr>
              <a:t>të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mësojmë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për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vija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të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lakuara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të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drejta</a:t>
            </a:r>
            <a:r>
              <a:rPr lang="en-US" dirty="0" smtClean="0">
                <a:solidFill>
                  <a:srgbClr val="FF0000"/>
                </a:solidFill>
              </a:rPr>
              <a:t> -</a:t>
            </a:r>
            <a:r>
              <a:rPr lang="en-US" dirty="0" err="1" smtClean="0">
                <a:solidFill>
                  <a:srgbClr val="FF0000"/>
                </a:solidFill>
              </a:rPr>
              <a:t>segmenti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Vija</a:t>
            </a:r>
            <a:r>
              <a:rPr lang="en-US" dirty="0" smtClean="0"/>
              <a:t> e </a:t>
            </a:r>
            <a:r>
              <a:rPr lang="en-US" dirty="0" err="1" smtClean="0"/>
              <a:t>drejtë</a:t>
            </a:r>
            <a:r>
              <a:rPr lang="en-US" dirty="0" smtClean="0"/>
              <a:t> e </a:t>
            </a:r>
            <a:r>
              <a:rPr lang="en-US" dirty="0" err="1" smtClean="0"/>
              <a:t>kufizuar</a:t>
            </a:r>
            <a:r>
              <a:rPr lang="en-US" dirty="0" smtClean="0"/>
              <a:t> me </a:t>
            </a:r>
            <a:r>
              <a:rPr lang="en-US" dirty="0" err="1" smtClean="0"/>
              <a:t>pikat</a:t>
            </a:r>
            <a:r>
              <a:rPr lang="en-US" dirty="0" smtClean="0"/>
              <a:t> A </a:t>
            </a:r>
            <a:r>
              <a:rPr lang="en-US" dirty="0" err="1" smtClean="0"/>
              <a:t>dhe</a:t>
            </a:r>
            <a:r>
              <a:rPr lang="en-US" dirty="0" smtClean="0"/>
              <a:t> B </a:t>
            </a:r>
            <a:r>
              <a:rPr lang="en-US" dirty="0" err="1" smtClean="0"/>
              <a:t>quhet</a:t>
            </a:r>
            <a:r>
              <a:rPr lang="en-US" dirty="0" smtClean="0"/>
              <a:t> segment. </a:t>
            </a:r>
            <a:r>
              <a:rPr lang="en-US" dirty="0" err="1" smtClean="0"/>
              <a:t>Pika</a:t>
            </a:r>
            <a:r>
              <a:rPr lang="en-US" dirty="0" smtClean="0"/>
              <a:t> A </a:t>
            </a:r>
            <a:r>
              <a:rPr lang="en-US" dirty="0" err="1" smtClean="0"/>
              <a:t>dhe</a:t>
            </a:r>
            <a:r>
              <a:rPr lang="en-US" dirty="0" smtClean="0"/>
              <a:t> B </a:t>
            </a:r>
            <a:r>
              <a:rPr lang="en-US" dirty="0" err="1" smtClean="0"/>
              <a:t>quhen</a:t>
            </a:r>
            <a:r>
              <a:rPr lang="en-US" dirty="0" smtClean="0"/>
              <a:t> </a:t>
            </a:r>
            <a:r>
              <a:rPr lang="en-US" dirty="0" err="1" smtClean="0"/>
              <a:t>skajet</a:t>
            </a:r>
            <a:r>
              <a:rPr lang="en-US" dirty="0" smtClean="0"/>
              <a:t> e </a:t>
            </a:r>
            <a:r>
              <a:rPr lang="en-US" dirty="0" err="1" smtClean="0"/>
              <a:t>segmentit</a:t>
            </a:r>
            <a:r>
              <a:rPr lang="en-US" dirty="0" smtClean="0"/>
              <a:t>                                                   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egment_AB_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191564">
            <a:off x="822810" y="4145616"/>
            <a:ext cx="2095500" cy="2343150"/>
          </a:xfrm>
          <a:prstGeom prst="rect">
            <a:avLst/>
          </a:prstGeom>
        </p:spPr>
      </p:pic>
      <p:pic>
        <p:nvPicPr>
          <p:cNvPr id="5" name="Picture 4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4267200"/>
            <a:ext cx="3286125" cy="133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Vija</a:t>
            </a:r>
            <a:r>
              <a:rPr lang="en-US" dirty="0" smtClean="0"/>
              <a:t> e </a:t>
            </a:r>
            <a:r>
              <a:rPr lang="en-US" dirty="0" err="1" smtClean="0"/>
              <a:t>drejtë</a:t>
            </a:r>
            <a:endParaRPr lang="en-US" dirty="0" smtClean="0"/>
          </a:p>
          <a:p>
            <a:r>
              <a:rPr lang="en-US" dirty="0" err="1" smtClean="0"/>
              <a:t>Vija</a:t>
            </a:r>
            <a:r>
              <a:rPr lang="en-US" dirty="0" smtClean="0"/>
              <a:t> e </a:t>
            </a:r>
            <a:r>
              <a:rPr lang="en-US" dirty="0" err="1" smtClean="0"/>
              <a:t>lakuar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Vija</a:t>
            </a:r>
            <a:r>
              <a:rPr lang="en-US" dirty="0" smtClean="0"/>
              <a:t> e </a:t>
            </a:r>
            <a:r>
              <a:rPr lang="en-US" dirty="0" err="1" smtClean="0"/>
              <a:t>lakuar</a:t>
            </a:r>
            <a:r>
              <a:rPr lang="en-US" dirty="0" smtClean="0"/>
              <a:t> e </a:t>
            </a:r>
            <a:r>
              <a:rPr lang="en-US" dirty="0" err="1" smtClean="0"/>
              <a:t>hapur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Vija</a:t>
            </a:r>
            <a:r>
              <a:rPr lang="en-US" dirty="0" smtClean="0"/>
              <a:t> e </a:t>
            </a:r>
            <a:r>
              <a:rPr lang="en-US" dirty="0" err="1" smtClean="0"/>
              <a:t>lakuar</a:t>
            </a:r>
            <a:r>
              <a:rPr lang="en-US" dirty="0" smtClean="0"/>
              <a:t> e </a:t>
            </a:r>
            <a:r>
              <a:rPr lang="en-US" dirty="0" err="1" smtClean="0"/>
              <a:t>mbyllur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276600" y="1981200"/>
            <a:ext cx="1981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3352800" y="2362200"/>
            <a:ext cx="1908313" cy="549965"/>
          </a:xfrm>
          <a:custGeom>
            <a:avLst/>
            <a:gdLst>
              <a:gd name="connsiteX0" fmla="*/ 0 w 1908313"/>
              <a:gd name="connsiteY0" fmla="*/ 187775 h 399810"/>
              <a:gd name="connsiteX1" fmla="*/ 26504 w 1908313"/>
              <a:gd name="connsiteY1" fmla="*/ 68506 h 399810"/>
              <a:gd name="connsiteX2" fmla="*/ 39756 w 1908313"/>
              <a:gd name="connsiteY2" fmla="*/ 28749 h 399810"/>
              <a:gd name="connsiteX3" fmla="*/ 79513 w 1908313"/>
              <a:gd name="connsiteY3" fmla="*/ 2245 h 399810"/>
              <a:gd name="connsiteX4" fmla="*/ 304800 w 1908313"/>
              <a:gd name="connsiteY4" fmla="*/ 15497 h 399810"/>
              <a:gd name="connsiteX5" fmla="*/ 331304 w 1908313"/>
              <a:gd name="connsiteY5" fmla="*/ 55254 h 399810"/>
              <a:gd name="connsiteX6" fmla="*/ 344556 w 1908313"/>
              <a:gd name="connsiteY6" fmla="*/ 108262 h 399810"/>
              <a:gd name="connsiteX7" fmla="*/ 357808 w 1908313"/>
              <a:gd name="connsiteY7" fmla="*/ 148019 h 399810"/>
              <a:gd name="connsiteX8" fmla="*/ 437321 w 1908313"/>
              <a:gd name="connsiteY8" fmla="*/ 174523 h 399810"/>
              <a:gd name="connsiteX9" fmla="*/ 569843 w 1908313"/>
              <a:gd name="connsiteY9" fmla="*/ 201028 h 399810"/>
              <a:gd name="connsiteX10" fmla="*/ 609600 w 1908313"/>
              <a:gd name="connsiteY10" fmla="*/ 174523 h 399810"/>
              <a:gd name="connsiteX11" fmla="*/ 636104 w 1908313"/>
              <a:gd name="connsiteY11" fmla="*/ 134767 h 399810"/>
              <a:gd name="connsiteX12" fmla="*/ 662608 w 1908313"/>
              <a:gd name="connsiteY12" fmla="*/ 108262 h 399810"/>
              <a:gd name="connsiteX13" fmla="*/ 675860 w 1908313"/>
              <a:gd name="connsiteY13" fmla="*/ 68506 h 399810"/>
              <a:gd name="connsiteX14" fmla="*/ 755373 w 1908313"/>
              <a:gd name="connsiteY14" fmla="*/ 42002 h 399810"/>
              <a:gd name="connsiteX15" fmla="*/ 848139 w 1908313"/>
              <a:gd name="connsiteY15" fmla="*/ 81758 h 399810"/>
              <a:gd name="connsiteX16" fmla="*/ 887895 w 1908313"/>
              <a:gd name="connsiteY16" fmla="*/ 161271 h 399810"/>
              <a:gd name="connsiteX17" fmla="*/ 914400 w 1908313"/>
              <a:gd name="connsiteY17" fmla="*/ 187775 h 399810"/>
              <a:gd name="connsiteX18" fmla="*/ 980660 w 1908313"/>
              <a:gd name="connsiteY18" fmla="*/ 307045 h 399810"/>
              <a:gd name="connsiteX19" fmla="*/ 1007165 w 1908313"/>
              <a:gd name="connsiteY19" fmla="*/ 346802 h 399810"/>
              <a:gd name="connsiteX20" fmla="*/ 1073426 w 1908313"/>
              <a:gd name="connsiteY20" fmla="*/ 399810 h 399810"/>
              <a:gd name="connsiteX21" fmla="*/ 1205947 w 1908313"/>
              <a:gd name="connsiteY21" fmla="*/ 373306 h 399810"/>
              <a:gd name="connsiteX22" fmla="*/ 1258956 w 1908313"/>
              <a:gd name="connsiteY22" fmla="*/ 333549 h 399810"/>
              <a:gd name="connsiteX23" fmla="*/ 1338469 w 1908313"/>
              <a:gd name="connsiteY23" fmla="*/ 280541 h 399810"/>
              <a:gd name="connsiteX24" fmla="*/ 1391478 w 1908313"/>
              <a:gd name="connsiteY24" fmla="*/ 214280 h 399810"/>
              <a:gd name="connsiteX25" fmla="*/ 1404730 w 1908313"/>
              <a:gd name="connsiteY25" fmla="*/ 174523 h 399810"/>
              <a:gd name="connsiteX26" fmla="*/ 1444486 w 1908313"/>
              <a:gd name="connsiteY26" fmla="*/ 134767 h 399810"/>
              <a:gd name="connsiteX27" fmla="*/ 1497495 w 1908313"/>
              <a:gd name="connsiteY27" fmla="*/ 121515 h 399810"/>
              <a:gd name="connsiteX28" fmla="*/ 1537252 w 1908313"/>
              <a:gd name="connsiteY28" fmla="*/ 108262 h 399810"/>
              <a:gd name="connsiteX29" fmla="*/ 1577008 w 1908313"/>
              <a:gd name="connsiteY29" fmla="*/ 134767 h 399810"/>
              <a:gd name="connsiteX30" fmla="*/ 1603513 w 1908313"/>
              <a:gd name="connsiteY30" fmla="*/ 214280 h 399810"/>
              <a:gd name="connsiteX31" fmla="*/ 1616765 w 1908313"/>
              <a:gd name="connsiteY31" fmla="*/ 254036 h 399810"/>
              <a:gd name="connsiteX32" fmla="*/ 1683026 w 1908313"/>
              <a:gd name="connsiteY32" fmla="*/ 307045 h 399810"/>
              <a:gd name="connsiteX33" fmla="*/ 1802295 w 1908313"/>
              <a:gd name="connsiteY33" fmla="*/ 201028 h 399810"/>
              <a:gd name="connsiteX34" fmla="*/ 1842052 w 1908313"/>
              <a:gd name="connsiteY34" fmla="*/ 187775 h 399810"/>
              <a:gd name="connsiteX35" fmla="*/ 1881808 w 1908313"/>
              <a:gd name="connsiteY35" fmla="*/ 108262 h 399810"/>
              <a:gd name="connsiteX36" fmla="*/ 1895060 w 1908313"/>
              <a:gd name="connsiteY36" fmla="*/ 42002 h 399810"/>
              <a:gd name="connsiteX37" fmla="*/ 1908313 w 1908313"/>
              <a:gd name="connsiteY37" fmla="*/ 42002 h 39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908313" h="399810">
                <a:moveTo>
                  <a:pt x="0" y="187775"/>
                </a:moveTo>
                <a:cubicBezTo>
                  <a:pt x="9109" y="142231"/>
                  <a:pt x="14028" y="112174"/>
                  <a:pt x="26504" y="68506"/>
                </a:cubicBezTo>
                <a:cubicBezTo>
                  <a:pt x="30342" y="55074"/>
                  <a:pt x="31030" y="39657"/>
                  <a:pt x="39756" y="28749"/>
                </a:cubicBezTo>
                <a:cubicBezTo>
                  <a:pt x="49706" y="16312"/>
                  <a:pt x="66261" y="11080"/>
                  <a:pt x="79513" y="2245"/>
                </a:cubicBezTo>
                <a:cubicBezTo>
                  <a:pt x="154609" y="6662"/>
                  <a:pt x="231188" y="0"/>
                  <a:pt x="304800" y="15497"/>
                </a:cubicBezTo>
                <a:cubicBezTo>
                  <a:pt x="320386" y="18778"/>
                  <a:pt x="325030" y="40615"/>
                  <a:pt x="331304" y="55254"/>
                </a:cubicBezTo>
                <a:cubicBezTo>
                  <a:pt x="338478" y="71995"/>
                  <a:pt x="339553" y="90750"/>
                  <a:pt x="344556" y="108262"/>
                </a:cubicBezTo>
                <a:cubicBezTo>
                  <a:pt x="348394" y="121694"/>
                  <a:pt x="346441" y="139900"/>
                  <a:pt x="357808" y="148019"/>
                </a:cubicBezTo>
                <a:cubicBezTo>
                  <a:pt x="380542" y="164258"/>
                  <a:pt x="409926" y="169044"/>
                  <a:pt x="437321" y="174523"/>
                </a:cubicBezTo>
                <a:lnTo>
                  <a:pt x="569843" y="201028"/>
                </a:lnTo>
                <a:cubicBezTo>
                  <a:pt x="583095" y="192193"/>
                  <a:pt x="598338" y="185785"/>
                  <a:pt x="609600" y="174523"/>
                </a:cubicBezTo>
                <a:cubicBezTo>
                  <a:pt x="620862" y="163261"/>
                  <a:pt x="626155" y="147204"/>
                  <a:pt x="636104" y="134767"/>
                </a:cubicBezTo>
                <a:cubicBezTo>
                  <a:pt x="643909" y="125011"/>
                  <a:pt x="653773" y="117097"/>
                  <a:pt x="662608" y="108262"/>
                </a:cubicBezTo>
                <a:cubicBezTo>
                  <a:pt x="667025" y="95010"/>
                  <a:pt x="664493" y="76625"/>
                  <a:pt x="675860" y="68506"/>
                </a:cubicBezTo>
                <a:cubicBezTo>
                  <a:pt x="698594" y="52267"/>
                  <a:pt x="755373" y="42002"/>
                  <a:pt x="755373" y="42002"/>
                </a:cubicBezTo>
                <a:cubicBezTo>
                  <a:pt x="795924" y="52140"/>
                  <a:pt x="817634" y="51253"/>
                  <a:pt x="848139" y="81758"/>
                </a:cubicBezTo>
                <a:cubicBezTo>
                  <a:pt x="898408" y="132027"/>
                  <a:pt x="855559" y="107380"/>
                  <a:pt x="887895" y="161271"/>
                </a:cubicBezTo>
                <a:cubicBezTo>
                  <a:pt x="894323" y="171985"/>
                  <a:pt x="905565" y="178940"/>
                  <a:pt x="914400" y="187775"/>
                </a:cubicBezTo>
                <a:cubicBezTo>
                  <a:pt x="937725" y="257751"/>
                  <a:pt x="919904" y="215910"/>
                  <a:pt x="980660" y="307045"/>
                </a:cubicBezTo>
                <a:cubicBezTo>
                  <a:pt x="989495" y="320297"/>
                  <a:pt x="993913" y="337967"/>
                  <a:pt x="1007165" y="346802"/>
                </a:cubicBezTo>
                <a:cubicBezTo>
                  <a:pt x="1057317" y="380237"/>
                  <a:pt x="1035659" y="362044"/>
                  <a:pt x="1073426" y="399810"/>
                </a:cubicBezTo>
                <a:cubicBezTo>
                  <a:pt x="1083409" y="398146"/>
                  <a:pt x="1186178" y="383191"/>
                  <a:pt x="1205947" y="373306"/>
                </a:cubicBezTo>
                <a:cubicBezTo>
                  <a:pt x="1225702" y="363428"/>
                  <a:pt x="1240861" y="346215"/>
                  <a:pt x="1258956" y="333549"/>
                </a:cubicBezTo>
                <a:cubicBezTo>
                  <a:pt x="1285052" y="315282"/>
                  <a:pt x="1338469" y="280541"/>
                  <a:pt x="1338469" y="280541"/>
                </a:cubicBezTo>
                <a:cubicBezTo>
                  <a:pt x="1371778" y="180611"/>
                  <a:pt x="1322972" y="299913"/>
                  <a:pt x="1391478" y="214280"/>
                </a:cubicBezTo>
                <a:cubicBezTo>
                  <a:pt x="1400204" y="203372"/>
                  <a:pt x="1396981" y="186146"/>
                  <a:pt x="1404730" y="174523"/>
                </a:cubicBezTo>
                <a:cubicBezTo>
                  <a:pt x="1415126" y="158929"/>
                  <a:pt x="1428214" y="144065"/>
                  <a:pt x="1444486" y="134767"/>
                </a:cubicBezTo>
                <a:cubicBezTo>
                  <a:pt x="1460300" y="125731"/>
                  <a:pt x="1479982" y="126519"/>
                  <a:pt x="1497495" y="121515"/>
                </a:cubicBezTo>
                <a:cubicBezTo>
                  <a:pt x="1510927" y="117677"/>
                  <a:pt x="1524000" y="112680"/>
                  <a:pt x="1537252" y="108262"/>
                </a:cubicBezTo>
                <a:cubicBezTo>
                  <a:pt x="1550504" y="117097"/>
                  <a:pt x="1568567" y="121261"/>
                  <a:pt x="1577008" y="134767"/>
                </a:cubicBezTo>
                <a:cubicBezTo>
                  <a:pt x="1591815" y="158458"/>
                  <a:pt x="1594678" y="187776"/>
                  <a:pt x="1603513" y="214280"/>
                </a:cubicBezTo>
                <a:cubicBezTo>
                  <a:pt x="1607930" y="227532"/>
                  <a:pt x="1606888" y="244158"/>
                  <a:pt x="1616765" y="254036"/>
                </a:cubicBezTo>
                <a:cubicBezTo>
                  <a:pt x="1654531" y="291803"/>
                  <a:pt x="1632873" y="273611"/>
                  <a:pt x="1683026" y="307045"/>
                </a:cubicBezTo>
                <a:cubicBezTo>
                  <a:pt x="1718149" y="271922"/>
                  <a:pt x="1754999" y="224676"/>
                  <a:pt x="1802295" y="201028"/>
                </a:cubicBezTo>
                <a:cubicBezTo>
                  <a:pt x="1814789" y="194781"/>
                  <a:pt x="1828800" y="192193"/>
                  <a:pt x="1842052" y="187775"/>
                </a:cubicBezTo>
                <a:cubicBezTo>
                  <a:pt x="1867965" y="148906"/>
                  <a:pt x="1870835" y="152156"/>
                  <a:pt x="1881808" y="108262"/>
                </a:cubicBezTo>
                <a:cubicBezTo>
                  <a:pt x="1887271" y="86410"/>
                  <a:pt x="1886694" y="62915"/>
                  <a:pt x="1895060" y="42002"/>
                </a:cubicBezTo>
                <a:cubicBezTo>
                  <a:pt x="1896701" y="37900"/>
                  <a:pt x="1903895" y="42002"/>
                  <a:pt x="1908313" y="42002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572000" y="3276600"/>
            <a:ext cx="1263689" cy="1000692"/>
          </a:xfrm>
          <a:custGeom>
            <a:avLst/>
            <a:gdLst>
              <a:gd name="connsiteX0" fmla="*/ 651176 w 1263689"/>
              <a:gd name="connsiteY0" fmla="*/ 232066 h 1000692"/>
              <a:gd name="connsiteX1" fmla="*/ 651176 w 1263689"/>
              <a:gd name="connsiteY1" fmla="*/ 86292 h 1000692"/>
              <a:gd name="connsiteX2" fmla="*/ 770446 w 1263689"/>
              <a:gd name="connsiteY2" fmla="*/ 33283 h 1000692"/>
              <a:gd name="connsiteX3" fmla="*/ 810202 w 1263689"/>
              <a:gd name="connsiteY3" fmla="*/ 20031 h 1000692"/>
              <a:gd name="connsiteX4" fmla="*/ 929472 w 1263689"/>
              <a:gd name="connsiteY4" fmla="*/ 33283 h 1000692"/>
              <a:gd name="connsiteX5" fmla="*/ 942724 w 1263689"/>
              <a:gd name="connsiteY5" fmla="*/ 205562 h 1000692"/>
              <a:gd name="connsiteX6" fmla="*/ 995733 w 1263689"/>
              <a:gd name="connsiteY6" fmla="*/ 218814 h 1000692"/>
              <a:gd name="connsiteX7" fmla="*/ 1035489 w 1263689"/>
              <a:gd name="connsiteY7" fmla="*/ 245318 h 1000692"/>
              <a:gd name="connsiteX8" fmla="*/ 1088498 w 1263689"/>
              <a:gd name="connsiteY8" fmla="*/ 258570 h 1000692"/>
              <a:gd name="connsiteX9" fmla="*/ 1168011 w 1263689"/>
              <a:gd name="connsiteY9" fmla="*/ 285075 h 1000692"/>
              <a:gd name="connsiteX10" fmla="*/ 1207767 w 1263689"/>
              <a:gd name="connsiteY10" fmla="*/ 298327 h 1000692"/>
              <a:gd name="connsiteX11" fmla="*/ 1234272 w 1263689"/>
              <a:gd name="connsiteY11" fmla="*/ 324831 h 1000692"/>
              <a:gd name="connsiteX12" fmla="*/ 1234272 w 1263689"/>
              <a:gd name="connsiteY12" fmla="*/ 497110 h 1000692"/>
              <a:gd name="connsiteX13" fmla="*/ 1207767 w 1263689"/>
              <a:gd name="connsiteY13" fmla="*/ 576623 h 1000692"/>
              <a:gd name="connsiteX14" fmla="*/ 1194515 w 1263689"/>
              <a:gd name="connsiteY14" fmla="*/ 616379 h 1000692"/>
              <a:gd name="connsiteX15" fmla="*/ 1181263 w 1263689"/>
              <a:gd name="connsiteY15" fmla="*/ 656136 h 1000692"/>
              <a:gd name="connsiteX16" fmla="*/ 1168011 w 1263689"/>
              <a:gd name="connsiteY16" fmla="*/ 722396 h 1000692"/>
              <a:gd name="connsiteX17" fmla="*/ 1061993 w 1263689"/>
              <a:gd name="connsiteY17" fmla="*/ 775405 h 1000692"/>
              <a:gd name="connsiteX18" fmla="*/ 783698 w 1263689"/>
              <a:gd name="connsiteY18" fmla="*/ 801910 h 1000692"/>
              <a:gd name="connsiteX19" fmla="*/ 743941 w 1263689"/>
              <a:gd name="connsiteY19" fmla="*/ 881423 h 1000692"/>
              <a:gd name="connsiteX20" fmla="*/ 730689 w 1263689"/>
              <a:gd name="connsiteY20" fmla="*/ 921179 h 1000692"/>
              <a:gd name="connsiteX21" fmla="*/ 651176 w 1263689"/>
              <a:gd name="connsiteY21" fmla="*/ 987440 h 1000692"/>
              <a:gd name="connsiteX22" fmla="*/ 584915 w 1263689"/>
              <a:gd name="connsiteY22" fmla="*/ 1000692 h 1000692"/>
              <a:gd name="connsiteX23" fmla="*/ 399385 w 1263689"/>
              <a:gd name="connsiteY23" fmla="*/ 987440 h 1000692"/>
              <a:gd name="connsiteX24" fmla="*/ 359628 w 1263689"/>
              <a:gd name="connsiteY24" fmla="*/ 974188 h 1000692"/>
              <a:gd name="connsiteX25" fmla="*/ 293367 w 1263689"/>
              <a:gd name="connsiteY25" fmla="*/ 960936 h 1000692"/>
              <a:gd name="connsiteX26" fmla="*/ 253611 w 1263689"/>
              <a:gd name="connsiteY26" fmla="*/ 854918 h 1000692"/>
              <a:gd name="connsiteX27" fmla="*/ 227106 w 1263689"/>
              <a:gd name="connsiteY27" fmla="*/ 775405 h 1000692"/>
              <a:gd name="connsiteX28" fmla="*/ 213854 w 1263689"/>
              <a:gd name="connsiteY28" fmla="*/ 603127 h 1000692"/>
              <a:gd name="connsiteX29" fmla="*/ 147593 w 1263689"/>
              <a:gd name="connsiteY29" fmla="*/ 589875 h 1000692"/>
              <a:gd name="connsiteX30" fmla="*/ 68080 w 1263689"/>
              <a:gd name="connsiteY30" fmla="*/ 563370 h 1000692"/>
              <a:gd name="connsiteX31" fmla="*/ 41576 w 1263689"/>
              <a:gd name="connsiteY31" fmla="*/ 444101 h 1000692"/>
              <a:gd name="connsiteX32" fmla="*/ 81333 w 1263689"/>
              <a:gd name="connsiteY32" fmla="*/ 430849 h 1000692"/>
              <a:gd name="connsiteX33" fmla="*/ 107837 w 1263689"/>
              <a:gd name="connsiteY33" fmla="*/ 351336 h 1000692"/>
              <a:gd name="connsiteX34" fmla="*/ 227106 w 1263689"/>
              <a:gd name="connsiteY34" fmla="*/ 285075 h 1000692"/>
              <a:gd name="connsiteX35" fmla="*/ 253611 w 1263689"/>
              <a:gd name="connsiteY35" fmla="*/ 285075 h 100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63689" h="1000692">
                <a:moveTo>
                  <a:pt x="651176" y="232066"/>
                </a:moveTo>
                <a:cubicBezTo>
                  <a:pt x="632539" y="176156"/>
                  <a:pt x="621206" y="161216"/>
                  <a:pt x="651176" y="86292"/>
                </a:cubicBezTo>
                <a:cubicBezTo>
                  <a:pt x="660868" y="62062"/>
                  <a:pt x="769337" y="33653"/>
                  <a:pt x="770446" y="33283"/>
                </a:cubicBezTo>
                <a:lnTo>
                  <a:pt x="810202" y="20031"/>
                </a:lnTo>
                <a:cubicBezTo>
                  <a:pt x="849959" y="24448"/>
                  <a:pt x="907283" y="0"/>
                  <a:pt x="929472" y="33283"/>
                </a:cubicBezTo>
                <a:cubicBezTo>
                  <a:pt x="975760" y="102714"/>
                  <a:pt x="866183" y="167291"/>
                  <a:pt x="942724" y="205562"/>
                </a:cubicBezTo>
                <a:cubicBezTo>
                  <a:pt x="959015" y="213707"/>
                  <a:pt x="978063" y="214397"/>
                  <a:pt x="995733" y="218814"/>
                </a:cubicBezTo>
                <a:cubicBezTo>
                  <a:pt x="1008985" y="227649"/>
                  <a:pt x="1020850" y="239044"/>
                  <a:pt x="1035489" y="245318"/>
                </a:cubicBezTo>
                <a:cubicBezTo>
                  <a:pt x="1052230" y="252493"/>
                  <a:pt x="1071053" y="253336"/>
                  <a:pt x="1088498" y="258570"/>
                </a:cubicBezTo>
                <a:cubicBezTo>
                  <a:pt x="1115258" y="266598"/>
                  <a:pt x="1141507" y="276240"/>
                  <a:pt x="1168011" y="285075"/>
                </a:cubicBezTo>
                <a:lnTo>
                  <a:pt x="1207767" y="298327"/>
                </a:lnTo>
                <a:cubicBezTo>
                  <a:pt x="1216602" y="307162"/>
                  <a:pt x="1227844" y="314117"/>
                  <a:pt x="1234272" y="324831"/>
                </a:cubicBezTo>
                <a:cubicBezTo>
                  <a:pt x="1263689" y="373859"/>
                  <a:pt x="1242155" y="455070"/>
                  <a:pt x="1234272" y="497110"/>
                </a:cubicBezTo>
                <a:cubicBezTo>
                  <a:pt x="1229123" y="524570"/>
                  <a:pt x="1216602" y="550119"/>
                  <a:pt x="1207767" y="576623"/>
                </a:cubicBezTo>
                <a:lnTo>
                  <a:pt x="1194515" y="616379"/>
                </a:lnTo>
                <a:cubicBezTo>
                  <a:pt x="1190098" y="629631"/>
                  <a:pt x="1184003" y="642438"/>
                  <a:pt x="1181263" y="656136"/>
                </a:cubicBezTo>
                <a:cubicBezTo>
                  <a:pt x="1176846" y="678223"/>
                  <a:pt x="1176884" y="701693"/>
                  <a:pt x="1168011" y="722396"/>
                </a:cubicBezTo>
                <a:cubicBezTo>
                  <a:pt x="1152591" y="758376"/>
                  <a:pt x="1084401" y="767936"/>
                  <a:pt x="1061993" y="775405"/>
                </a:cubicBezTo>
                <a:cubicBezTo>
                  <a:pt x="946687" y="813840"/>
                  <a:pt x="1036191" y="787882"/>
                  <a:pt x="783698" y="801910"/>
                </a:cubicBezTo>
                <a:cubicBezTo>
                  <a:pt x="750389" y="901837"/>
                  <a:pt x="795321" y="778665"/>
                  <a:pt x="743941" y="881423"/>
                </a:cubicBezTo>
                <a:cubicBezTo>
                  <a:pt x="737694" y="893917"/>
                  <a:pt x="738437" y="909556"/>
                  <a:pt x="730689" y="921179"/>
                </a:cubicBezTo>
                <a:cubicBezTo>
                  <a:pt x="719230" y="938368"/>
                  <a:pt x="672908" y="979291"/>
                  <a:pt x="651176" y="987440"/>
                </a:cubicBezTo>
                <a:cubicBezTo>
                  <a:pt x="630086" y="995349"/>
                  <a:pt x="607002" y="996275"/>
                  <a:pt x="584915" y="1000692"/>
                </a:cubicBezTo>
                <a:cubicBezTo>
                  <a:pt x="523072" y="996275"/>
                  <a:pt x="460961" y="994684"/>
                  <a:pt x="399385" y="987440"/>
                </a:cubicBezTo>
                <a:cubicBezTo>
                  <a:pt x="385512" y="985808"/>
                  <a:pt x="373180" y="977576"/>
                  <a:pt x="359628" y="974188"/>
                </a:cubicBezTo>
                <a:cubicBezTo>
                  <a:pt x="337776" y="968725"/>
                  <a:pt x="315454" y="965353"/>
                  <a:pt x="293367" y="960936"/>
                </a:cubicBezTo>
                <a:cubicBezTo>
                  <a:pt x="248930" y="872061"/>
                  <a:pt x="280678" y="945140"/>
                  <a:pt x="253611" y="854918"/>
                </a:cubicBezTo>
                <a:cubicBezTo>
                  <a:pt x="245583" y="828158"/>
                  <a:pt x="227106" y="775405"/>
                  <a:pt x="227106" y="775405"/>
                </a:cubicBezTo>
                <a:cubicBezTo>
                  <a:pt x="230643" y="743574"/>
                  <a:pt x="264124" y="639034"/>
                  <a:pt x="213854" y="603127"/>
                </a:cubicBezTo>
                <a:cubicBezTo>
                  <a:pt x="195525" y="590035"/>
                  <a:pt x="169324" y="595802"/>
                  <a:pt x="147593" y="589875"/>
                </a:cubicBezTo>
                <a:cubicBezTo>
                  <a:pt x="120639" y="582524"/>
                  <a:pt x="68080" y="563370"/>
                  <a:pt x="68080" y="563370"/>
                </a:cubicBezTo>
                <a:cubicBezTo>
                  <a:pt x="26930" y="522220"/>
                  <a:pt x="0" y="516858"/>
                  <a:pt x="41576" y="444101"/>
                </a:cubicBezTo>
                <a:cubicBezTo>
                  <a:pt x="48507" y="431972"/>
                  <a:pt x="68081" y="435266"/>
                  <a:pt x="81333" y="430849"/>
                </a:cubicBezTo>
                <a:cubicBezTo>
                  <a:pt x="90168" y="404345"/>
                  <a:pt x="88082" y="371091"/>
                  <a:pt x="107837" y="351336"/>
                </a:cubicBezTo>
                <a:cubicBezTo>
                  <a:pt x="170060" y="289113"/>
                  <a:pt x="142394" y="297177"/>
                  <a:pt x="227106" y="285075"/>
                </a:cubicBezTo>
                <a:cubicBezTo>
                  <a:pt x="235852" y="283826"/>
                  <a:pt x="244776" y="285075"/>
                  <a:pt x="253611" y="285075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996070" y="4731020"/>
            <a:ext cx="1192695" cy="1417989"/>
          </a:xfrm>
          <a:custGeom>
            <a:avLst/>
            <a:gdLst>
              <a:gd name="connsiteX0" fmla="*/ 424069 w 1192695"/>
              <a:gd name="connsiteY0" fmla="*/ 225293 h 1417989"/>
              <a:gd name="connsiteX1" fmla="*/ 437321 w 1192695"/>
              <a:gd name="connsiteY1" fmla="*/ 159032 h 1417989"/>
              <a:gd name="connsiteX2" fmla="*/ 556591 w 1192695"/>
              <a:gd name="connsiteY2" fmla="*/ 79519 h 1417989"/>
              <a:gd name="connsiteX3" fmla="*/ 609600 w 1192695"/>
              <a:gd name="connsiteY3" fmla="*/ 39763 h 1417989"/>
              <a:gd name="connsiteX4" fmla="*/ 649356 w 1192695"/>
              <a:gd name="connsiteY4" fmla="*/ 13258 h 1417989"/>
              <a:gd name="connsiteX5" fmla="*/ 927652 w 1192695"/>
              <a:gd name="connsiteY5" fmla="*/ 39763 h 1417989"/>
              <a:gd name="connsiteX6" fmla="*/ 980660 w 1192695"/>
              <a:gd name="connsiteY6" fmla="*/ 53015 h 1417989"/>
              <a:gd name="connsiteX7" fmla="*/ 1033669 w 1192695"/>
              <a:gd name="connsiteY7" fmla="*/ 79519 h 1417989"/>
              <a:gd name="connsiteX8" fmla="*/ 1126434 w 1192695"/>
              <a:gd name="connsiteY8" fmla="*/ 145780 h 1417989"/>
              <a:gd name="connsiteX9" fmla="*/ 1166191 w 1192695"/>
              <a:gd name="connsiteY9" fmla="*/ 159032 h 1417989"/>
              <a:gd name="connsiteX10" fmla="*/ 1179443 w 1192695"/>
              <a:gd name="connsiteY10" fmla="*/ 212041 h 1417989"/>
              <a:gd name="connsiteX11" fmla="*/ 1152939 w 1192695"/>
              <a:gd name="connsiteY11" fmla="*/ 344563 h 1417989"/>
              <a:gd name="connsiteX12" fmla="*/ 1126434 w 1192695"/>
              <a:gd name="connsiteY12" fmla="*/ 450580 h 1417989"/>
              <a:gd name="connsiteX13" fmla="*/ 1099930 w 1192695"/>
              <a:gd name="connsiteY13" fmla="*/ 543345 h 1417989"/>
              <a:gd name="connsiteX14" fmla="*/ 1073426 w 1192695"/>
              <a:gd name="connsiteY14" fmla="*/ 596354 h 1417989"/>
              <a:gd name="connsiteX15" fmla="*/ 1099930 w 1192695"/>
              <a:gd name="connsiteY15" fmla="*/ 636110 h 1417989"/>
              <a:gd name="connsiteX16" fmla="*/ 1152939 w 1192695"/>
              <a:gd name="connsiteY16" fmla="*/ 649363 h 1417989"/>
              <a:gd name="connsiteX17" fmla="*/ 1192695 w 1192695"/>
              <a:gd name="connsiteY17" fmla="*/ 662615 h 1417989"/>
              <a:gd name="connsiteX18" fmla="*/ 1166191 w 1192695"/>
              <a:gd name="connsiteY18" fmla="*/ 781884 h 1417989"/>
              <a:gd name="connsiteX19" fmla="*/ 1126434 w 1192695"/>
              <a:gd name="connsiteY19" fmla="*/ 808389 h 1417989"/>
              <a:gd name="connsiteX20" fmla="*/ 1020417 w 1192695"/>
              <a:gd name="connsiteY20" fmla="*/ 834893 h 1417989"/>
              <a:gd name="connsiteX21" fmla="*/ 967408 w 1192695"/>
              <a:gd name="connsiteY21" fmla="*/ 848145 h 1417989"/>
              <a:gd name="connsiteX22" fmla="*/ 887895 w 1192695"/>
              <a:gd name="connsiteY22" fmla="*/ 874650 h 1417989"/>
              <a:gd name="connsiteX23" fmla="*/ 848139 w 1192695"/>
              <a:gd name="connsiteY23" fmla="*/ 1272215 h 1417989"/>
              <a:gd name="connsiteX24" fmla="*/ 821634 w 1192695"/>
              <a:gd name="connsiteY24" fmla="*/ 1311971 h 1417989"/>
              <a:gd name="connsiteX25" fmla="*/ 742121 w 1192695"/>
              <a:gd name="connsiteY25" fmla="*/ 1378232 h 1417989"/>
              <a:gd name="connsiteX26" fmla="*/ 702365 w 1192695"/>
              <a:gd name="connsiteY26" fmla="*/ 1404737 h 1417989"/>
              <a:gd name="connsiteX27" fmla="*/ 662608 w 1192695"/>
              <a:gd name="connsiteY27" fmla="*/ 1417989 h 1417989"/>
              <a:gd name="connsiteX28" fmla="*/ 477078 w 1192695"/>
              <a:gd name="connsiteY28" fmla="*/ 1404737 h 1417989"/>
              <a:gd name="connsiteX29" fmla="*/ 397565 w 1192695"/>
              <a:gd name="connsiteY29" fmla="*/ 1364980 h 1417989"/>
              <a:gd name="connsiteX30" fmla="*/ 371060 w 1192695"/>
              <a:gd name="connsiteY30" fmla="*/ 1338476 h 1417989"/>
              <a:gd name="connsiteX31" fmla="*/ 331304 w 1192695"/>
              <a:gd name="connsiteY31" fmla="*/ 1325223 h 1417989"/>
              <a:gd name="connsiteX32" fmla="*/ 318052 w 1192695"/>
              <a:gd name="connsiteY32" fmla="*/ 1285467 h 1417989"/>
              <a:gd name="connsiteX33" fmla="*/ 278295 w 1192695"/>
              <a:gd name="connsiteY33" fmla="*/ 1258963 h 1417989"/>
              <a:gd name="connsiteX34" fmla="*/ 331304 w 1192695"/>
              <a:gd name="connsiteY34" fmla="*/ 1099937 h 1417989"/>
              <a:gd name="connsiteX35" fmla="*/ 344556 w 1192695"/>
              <a:gd name="connsiteY35" fmla="*/ 1060180 h 1417989"/>
              <a:gd name="connsiteX36" fmla="*/ 278295 w 1192695"/>
              <a:gd name="connsiteY36" fmla="*/ 1007171 h 1417989"/>
              <a:gd name="connsiteX37" fmla="*/ 238539 w 1192695"/>
              <a:gd name="connsiteY37" fmla="*/ 980667 h 1417989"/>
              <a:gd name="connsiteX38" fmla="*/ 185530 w 1192695"/>
              <a:gd name="connsiteY38" fmla="*/ 967415 h 1417989"/>
              <a:gd name="connsiteX39" fmla="*/ 145773 w 1192695"/>
              <a:gd name="connsiteY39" fmla="*/ 954163 h 1417989"/>
              <a:gd name="connsiteX40" fmla="*/ 92765 w 1192695"/>
              <a:gd name="connsiteY40" fmla="*/ 887902 h 1417989"/>
              <a:gd name="connsiteX41" fmla="*/ 53008 w 1192695"/>
              <a:gd name="connsiteY41" fmla="*/ 848145 h 1417989"/>
              <a:gd name="connsiteX42" fmla="*/ 39756 w 1192695"/>
              <a:gd name="connsiteY42" fmla="*/ 808389 h 1417989"/>
              <a:gd name="connsiteX43" fmla="*/ 13252 w 1192695"/>
              <a:gd name="connsiteY43" fmla="*/ 768632 h 1417989"/>
              <a:gd name="connsiteX44" fmla="*/ 0 w 1192695"/>
              <a:gd name="connsiteY44" fmla="*/ 689119 h 1417989"/>
              <a:gd name="connsiteX45" fmla="*/ 13252 w 1192695"/>
              <a:gd name="connsiteY45" fmla="*/ 516841 h 1417989"/>
              <a:gd name="connsiteX46" fmla="*/ 26504 w 1192695"/>
              <a:gd name="connsiteY46" fmla="*/ 477084 h 1417989"/>
              <a:gd name="connsiteX47" fmla="*/ 66260 w 1192695"/>
              <a:gd name="connsiteY47" fmla="*/ 437328 h 1417989"/>
              <a:gd name="connsiteX48" fmla="*/ 106017 w 1192695"/>
              <a:gd name="connsiteY48" fmla="*/ 424076 h 1417989"/>
              <a:gd name="connsiteX49" fmla="*/ 291547 w 1192695"/>
              <a:gd name="connsiteY49" fmla="*/ 410823 h 1417989"/>
              <a:gd name="connsiteX50" fmla="*/ 344556 w 1192695"/>
              <a:gd name="connsiteY50" fmla="*/ 304806 h 1417989"/>
              <a:gd name="connsiteX51" fmla="*/ 397565 w 1192695"/>
              <a:gd name="connsiteY51" fmla="*/ 238545 h 1417989"/>
              <a:gd name="connsiteX52" fmla="*/ 424069 w 1192695"/>
              <a:gd name="connsiteY52" fmla="*/ 198789 h 1417989"/>
              <a:gd name="connsiteX53" fmla="*/ 437321 w 1192695"/>
              <a:gd name="connsiteY53" fmla="*/ 159032 h 1417989"/>
              <a:gd name="connsiteX54" fmla="*/ 463826 w 1192695"/>
              <a:gd name="connsiteY54" fmla="*/ 119276 h 1417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192695" h="1417989">
                <a:moveTo>
                  <a:pt x="424069" y="225293"/>
                </a:moveTo>
                <a:cubicBezTo>
                  <a:pt x="428486" y="203206"/>
                  <a:pt x="426382" y="178722"/>
                  <a:pt x="437321" y="159032"/>
                </a:cubicBezTo>
                <a:cubicBezTo>
                  <a:pt x="474007" y="92997"/>
                  <a:pt x="498680" y="111691"/>
                  <a:pt x="556591" y="79519"/>
                </a:cubicBezTo>
                <a:cubicBezTo>
                  <a:pt x="575899" y="68793"/>
                  <a:pt x="591627" y="52601"/>
                  <a:pt x="609600" y="39763"/>
                </a:cubicBezTo>
                <a:cubicBezTo>
                  <a:pt x="622560" y="30506"/>
                  <a:pt x="636104" y="22093"/>
                  <a:pt x="649356" y="13258"/>
                </a:cubicBezTo>
                <a:cubicBezTo>
                  <a:pt x="1037863" y="34841"/>
                  <a:pt x="788486" y="0"/>
                  <a:pt x="927652" y="39763"/>
                </a:cubicBezTo>
                <a:cubicBezTo>
                  <a:pt x="945164" y="44767"/>
                  <a:pt x="963606" y="46620"/>
                  <a:pt x="980660" y="53015"/>
                </a:cubicBezTo>
                <a:cubicBezTo>
                  <a:pt x="999157" y="59951"/>
                  <a:pt x="1016917" y="69049"/>
                  <a:pt x="1033669" y="79519"/>
                </a:cubicBezTo>
                <a:cubicBezTo>
                  <a:pt x="1057680" y="94526"/>
                  <a:pt x="1098399" y="131763"/>
                  <a:pt x="1126434" y="145780"/>
                </a:cubicBezTo>
                <a:cubicBezTo>
                  <a:pt x="1138928" y="152027"/>
                  <a:pt x="1152939" y="154615"/>
                  <a:pt x="1166191" y="159032"/>
                </a:cubicBezTo>
                <a:cubicBezTo>
                  <a:pt x="1170608" y="176702"/>
                  <a:pt x="1179443" y="193828"/>
                  <a:pt x="1179443" y="212041"/>
                </a:cubicBezTo>
                <a:cubicBezTo>
                  <a:pt x="1179443" y="297274"/>
                  <a:pt x="1169258" y="284726"/>
                  <a:pt x="1152939" y="344563"/>
                </a:cubicBezTo>
                <a:cubicBezTo>
                  <a:pt x="1143354" y="379706"/>
                  <a:pt x="1135269" y="415241"/>
                  <a:pt x="1126434" y="450580"/>
                </a:cubicBezTo>
                <a:cubicBezTo>
                  <a:pt x="1119708" y="477482"/>
                  <a:pt x="1111338" y="516726"/>
                  <a:pt x="1099930" y="543345"/>
                </a:cubicBezTo>
                <a:cubicBezTo>
                  <a:pt x="1092148" y="561503"/>
                  <a:pt x="1082261" y="578684"/>
                  <a:pt x="1073426" y="596354"/>
                </a:cubicBezTo>
                <a:cubicBezTo>
                  <a:pt x="1082261" y="609606"/>
                  <a:pt x="1086678" y="627275"/>
                  <a:pt x="1099930" y="636110"/>
                </a:cubicBezTo>
                <a:cubicBezTo>
                  <a:pt x="1115085" y="646213"/>
                  <a:pt x="1135426" y="644359"/>
                  <a:pt x="1152939" y="649363"/>
                </a:cubicBezTo>
                <a:cubicBezTo>
                  <a:pt x="1166370" y="653201"/>
                  <a:pt x="1179443" y="658198"/>
                  <a:pt x="1192695" y="662615"/>
                </a:cubicBezTo>
                <a:cubicBezTo>
                  <a:pt x="1192559" y="663428"/>
                  <a:pt x="1179927" y="764714"/>
                  <a:pt x="1166191" y="781884"/>
                </a:cubicBezTo>
                <a:cubicBezTo>
                  <a:pt x="1156241" y="794321"/>
                  <a:pt x="1141402" y="802946"/>
                  <a:pt x="1126434" y="808389"/>
                </a:cubicBezTo>
                <a:cubicBezTo>
                  <a:pt x="1092201" y="820838"/>
                  <a:pt x="1055756" y="826058"/>
                  <a:pt x="1020417" y="834893"/>
                </a:cubicBezTo>
                <a:cubicBezTo>
                  <a:pt x="1002747" y="839310"/>
                  <a:pt x="984687" y="842385"/>
                  <a:pt x="967408" y="848145"/>
                </a:cubicBezTo>
                <a:lnTo>
                  <a:pt x="887895" y="874650"/>
                </a:lnTo>
                <a:cubicBezTo>
                  <a:pt x="791492" y="1019254"/>
                  <a:pt x="889665" y="856964"/>
                  <a:pt x="848139" y="1272215"/>
                </a:cubicBezTo>
                <a:cubicBezTo>
                  <a:pt x="846554" y="1288063"/>
                  <a:pt x="831584" y="1299534"/>
                  <a:pt x="821634" y="1311971"/>
                </a:cubicBezTo>
                <a:cubicBezTo>
                  <a:pt x="801541" y="1337087"/>
                  <a:pt x="766184" y="1361044"/>
                  <a:pt x="742121" y="1378232"/>
                </a:cubicBezTo>
                <a:cubicBezTo>
                  <a:pt x="729161" y="1387489"/>
                  <a:pt x="716611" y="1397614"/>
                  <a:pt x="702365" y="1404737"/>
                </a:cubicBezTo>
                <a:cubicBezTo>
                  <a:pt x="689871" y="1410984"/>
                  <a:pt x="675860" y="1413572"/>
                  <a:pt x="662608" y="1417989"/>
                </a:cubicBezTo>
                <a:cubicBezTo>
                  <a:pt x="600765" y="1413572"/>
                  <a:pt x="538654" y="1411981"/>
                  <a:pt x="477078" y="1404737"/>
                </a:cubicBezTo>
                <a:cubicBezTo>
                  <a:pt x="448361" y="1401358"/>
                  <a:pt x="419130" y="1382232"/>
                  <a:pt x="397565" y="1364980"/>
                </a:cubicBezTo>
                <a:cubicBezTo>
                  <a:pt x="387809" y="1357175"/>
                  <a:pt x="381774" y="1344904"/>
                  <a:pt x="371060" y="1338476"/>
                </a:cubicBezTo>
                <a:cubicBezTo>
                  <a:pt x="359082" y="1331289"/>
                  <a:pt x="344556" y="1329641"/>
                  <a:pt x="331304" y="1325223"/>
                </a:cubicBezTo>
                <a:cubicBezTo>
                  <a:pt x="326887" y="1311971"/>
                  <a:pt x="326778" y="1296375"/>
                  <a:pt x="318052" y="1285467"/>
                </a:cubicBezTo>
                <a:cubicBezTo>
                  <a:pt x="308102" y="1273030"/>
                  <a:pt x="280717" y="1274705"/>
                  <a:pt x="278295" y="1258963"/>
                </a:cubicBezTo>
                <a:cubicBezTo>
                  <a:pt x="255634" y="1111670"/>
                  <a:pt x="255903" y="1125070"/>
                  <a:pt x="331304" y="1099937"/>
                </a:cubicBezTo>
                <a:cubicBezTo>
                  <a:pt x="335721" y="1086685"/>
                  <a:pt x="346852" y="1073959"/>
                  <a:pt x="344556" y="1060180"/>
                </a:cubicBezTo>
                <a:cubicBezTo>
                  <a:pt x="337504" y="1017866"/>
                  <a:pt x="309305" y="1017508"/>
                  <a:pt x="278295" y="1007171"/>
                </a:cubicBezTo>
                <a:cubicBezTo>
                  <a:pt x="265043" y="998336"/>
                  <a:pt x="253178" y="986941"/>
                  <a:pt x="238539" y="980667"/>
                </a:cubicBezTo>
                <a:cubicBezTo>
                  <a:pt x="221798" y="973492"/>
                  <a:pt x="203043" y="972419"/>
                  <a:pt x="185530" y="967415"/>
                </a:cubicBezTo>
                <a:cubicBezTo>
                  <a:pt x="172098" y="963577"/>
                  <a:pt x="159025" y="958580"/>
                  <a:pt x="145773" y="954163"/>
                </a:cubicBezTo>
                <a:cubicBezTo>
                  <a:pt x="68656" y="877043"/>
                  <a:pt x="176362" y="988218"/>
                  <a:pt x="92765" y="887902"/>
                </a:cubicBezTo>
                <a:cubicBezTo>
                  <a:pt x="80767" y="873504"/>
                  <a:pt x="66260" y="861397"/>
                  <a:pt x="53008" y="848145"/>
                </a:cubicBezTo>
                <a:cubicBezTo>
                  <a:pt x="48591" y="834893"/>
                  <a:pt x="46003" y="820883"/>
                  <a:pt x="39756" y="808389"/>
                </a:cubicBezTo>
                <a:cubicBezTo>
                  <a:pt x="32633" y="794143"/>
                  <a:pt x="18289" y="783742"/>
                  <a:pt x="13252" y="768632"/>
                </a:cubicBezTo>
                <a:cubicBezTo>
                  <a:pt x="4755" y="743141"/>
                  <a:pt x="4417" y="715623"/>
                  <a:pt x="0" y="689119"/>
                </a:cubicBezTo>
                <a:cubicBezTo>
                  <a:pt x="4417" y="631693"/>
                  <a:pt x="6108" y="573992"/>
                  <a:pt x="13252" y="516841"/>
                </a:cubicBezTo>
                <a:cubicBezTo>
                  <a:pt x="14985" y="502980"/>
                  <a:pt x="18755" y="488707"/>
                  <a:pt x="26504" y="477084"/>
                </a:cubicBezTo>
                <a:cubicBezTo>
                  <a:pt x="36900" y="461490"/>
                  <a:pt x="50666" y="447724"/>
                  <a:pt x="66260" y="437328"/>
                </a:cubicBezTo>
                <a:cubicBezTo>
                  <a:pt x="77883" y="429579"/>
                  <a:pt x="92144" y="425708"/>
                  <a:pt x="106017" y="424076"/>
                </a:cubicBezTo>
                <a:cubicBezTo>
                  <a:pt x="167593" y="416832"/>
                  <a:pt x="229704" y="415241"/>
                  <a:pt x="291547" y="410823"/>
                </a:cubicBezTo>
                <a:cubicBezTo>
                  <a:pt x="365756" y="361351"/>
                  <a:pt x="308281" y="413632"/>
                  <a:pt x="344556" y="304806"/>
                </a:cubicBezTo>
                <a:cubicBezTo>
                  <a:pt x="356210" y="269845"/>
                  <a:pt x="376885" y="264395"/>
                  <a:pt x="397565" y="238545"/>
                </a:cubicBezTo>
                <a:cubicBezTo>
                  <a:pt x="407514" y="226108"/>
                  <a:pt x="415234" y="212041"/>
                  <a:pt x="424069" y="198789"/>
                </a:cubicBezTo>
                <a:cubicBezTo>
                  <a:pt x="428486" y="185537"/>
                  <a:pt x="431074" y="171526"/>
                  <a:pt x="437321" y="159032"/>
                </a:cubicBezTo>
                <a:cubicBezTo>
                  <a:pt x="444444" y="144786"/>
                  <a:pt x="463826" y="119276"/>
                  <a:pt x="463826" y="119276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 animBg="1"/>
      <p:bldP spid="19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50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Sot do të mësojmë për vija të lakuara dhe të drejta -segmenti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 computers</dc:creator>
  <cp:lastModifiedBy>pro computers</cp:lastModifiedBy>
  <cp:revision>7</cp:revision>
  <dcterms:created xsi:type="dcterms:W3CDTF">2013-11-06T00:07:45Z</dcterms:created>
  <dcterms:modified xsi:type="dcterms:W3CDTF">2013-11-06T01:01:43Z</dcterms:modified>
</cp:coreProperties>
</file>