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A0FC3-8E0C-43F5-8137-0DEB4D2C3C4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87BC4F-3F16-49A3-861C-B9DC31EA57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Veshi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rrushit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Nëna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 </a:t>
            </a:r>
            <a:r>
              <a:rPr lang="en-US" dirty="0" err="1" smtClean="0"/>
              <a:t>Jetmirës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vesh</a:t>
            </a:r>
            <a:r>
              <a:rPr lang="en-US" dirty="0" smtClean="0"/>
              <a:t> </a:t>
            </a:r>
            <a:r>
              <a:rPr lang="en-US" dirty="0" err="1" smtClean="0"/>
              <a:t>rrushi</a:t>
            </a:r>
            <a:r>
              <a:rPr lang="en-US" dirty="0" smtClean="0"/>
              <a:t>. </a:t>
            </a:r>
            <a:r>
              <a:rPr lang="en-US" dirty="0" err="1" smtClean="0"/>
              <a:t>Vajza</a:t>
            </a:r>
            <a:r>
              <a:rPr lang="en-US" dirty="0" smtClean="0"/>
              <a:t> </a:t>
            </a:r>
            <a:r>
              <a:rPr lang="en-US" dirty="0" err="1" smtClean="0"/>
              <a:t>tha</a:t>
            </a:r>
            <a:r>
              <a:rPr lang="en-US" dirty="0" smtClean="0"/>
              <a:t> me </a:t>
            </a:r>
            <a:r>
              <a:rPr lang="en-US" dirty="0" err="1" smtClean="0"/>
              <a:t>vete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Po </a:t>
            </a:r>
            <a:r>
              <a:rPr lang="en-US" dirty="0" err="1" smtClean="0"/>
              <a:t>t’ia</a:t>
            </a:r>
            <a:r>
              <a:rPr lang="en-US" dirty="0" smtClean="0"/>
              <a:t> </a:t>
            </a:r>
            <a:r>
              <a:rPr lang="en-US" dirty="0" err="1" smtClean="0"/>
              <a:t>jap</a:t>
            </a:r>
            <a:r>
              <a:rPr lang="en-US" dirty="0" smtClean="0"/>
              <a:t> </a:t>
            </a:r>
            <a:r>
              <a:rPr lang="en-US" dirty="0" err="1" smtClean="0"/>
              <a:t>vëllait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vogël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gëzohet</a:t>
            </a:r>
            <a:r>
              <a:rPr lang="en-US" dirty="0" smtClean="0"/>
              <a:t>  </a:t>
            </a:r>
            <a:r>
              <a:rPr lang="en-US" dirty="0" err="1" smtClean="0"/>
              <a:t>shumë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Kështu</a:t>
            </a:r>
            <a:r>
              <a:rPr lang="en-US" dirty="0" smtClean="0"/>
              <a:t> , </a:t>
            </a:r>
            <a:r>
              <a:rPr lang="en-US" dirty="0" err="1" smtClean="0"/>
              <a:t>pra</a:t>
            </a:r>
            <a:r>
              <a:rPr lang="en-US" dirty="0" smtClean="0"/>
              <a:t>  </a:t>
            </a:r>
            <a:r>
              <a:rPr lang="en-US" dirty="0" err="1" smtClean="0"/>
              <a:t>ia</a:t>
            </a:r>
            <a:r>
              <a:rPr lang="en-US" dirty="0" smtClean="0"/>
              <a:t>  </a:t>
            </a:r>
            <a:r>
              <a:rPr lang="en-US" dirty="0" err="1" smtClean="0"/>
              <a:t>dha</a:t>
            </a:r>
            <a:r>
              <a:rPr lang="en-US" dirty="0" smtClean="0"/>
              <a:t>  </a:t>
            </a:r>
            <a:r>
              <a:rPr lang="en-US" dirty="0" err="1" smtClean="0"/>
              <a:t>vëllait</a:t>
            </a:r>
            <a:r>
              <a:rPr lang="en-US" dirty="0" smtClean="0"/>
              <a:t>. Ai e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dorë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tha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Babai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punon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kopsht</a:t>
            </a:r>
            <a:r>
              <a:rPr lang="en-US" dirty="0" smtClean="0"/>
              <a:t>,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lodhur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Po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  <a:cs typeface="Calibri"/>
              </a:rPr>
              <a:t>ҁ</a:t>
            </a:r>
            <a:r>
              <a:rPr lang="en-US" dirty="0" err="1" smtClean="0"/>
              <a:t>oj</a:t>
            </a:r>
            <a:r>
              <a:rPr lang="en-US" dirty="0" smtClean="0"/>
              <a:t>  </a:t>
            </a:r>
            <a:r>
              <a:rPr lang="en-US" dirty="0" err="1" smtClean="0"/>
              <a:t>atij</a:t>
            </a:r>
            <a:r>
              <a:rPr lang="en-US" dirty="0" smtClean="0"/>
              <a:t>  </a:t>
            </a:r>
            <a:r>
              <a:rPr lang="en-US" dirty="0" err="1" smtClean="0"/>
              <a:t>këtë</a:t>
            </a:r>
            <a:r>
              <a:rPr lang="en-US" dirty="0" smtClean="0"/>
              <a:t>  </a:t>
            </a:r>
            <a:r>
              <a:rPr lang="en-US" dirty="0" err="1" smtClean="0"/>
              <a:t>vesh</a:t>
            </a:r>
            <a:r>
              <a:rPr lang="en-US" dirty="0" smtClean="0"/>
              <a:t> </a:t>
            </a:r>
            <a:r>
              <a:rPr lang="en-US" dirty="0" err="1" smtClean="0"/>
              <a:t>rrushi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ëmbël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err="1" smtClean="0"/>
              <a:t>ati</a:t>
            </a:r>
            <a:r>
              <a:rPr lang="en-US" dirty="0" smtClean="0"/>
              <a:t> e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rrushin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pa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shoqen</a:t>
            </a:r>
            <a:r>
              <a:rPr lang="en-US" dirty="0" smtClean="0"/>
              <a:t> ,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, </a:t>
            </a:r>
            <a:r>
              <a:rPr lang="en-US" dirty="0" err="1" smtClean="0"/>
              <a:t>të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lodhur</a:t>
            </a:r>
            <a:r>
              <a:rPr lang="en-US" dirty="0" smtClean="0"/>
              <a:t>  </a:t>
            </a:r>
            <a:r>
              <a:rPr lang="en-US" dirty="0" err="1" smtClean="0"/>
              <a:t>aq</a:t>
            </a:r>
            <a:r>
              <a:rPr lang="en-US" dirty="0" smtClean="0"/>
              <a:t>  </a:t>
            </a:r>
            <a:r>
              <a:rPr lang="en-US" dirty="0" err="1" smtClean="0"/>
              <a:t>shumë</a:t>
            </a:r>
            <a:r>
              <a:rPr lang="en-US" dirty="0" smtClean="0"/>
              <a:t> , </a:t>
            </a:r>
            <a:r>
              <a:rPr lang="en-US" dirty="0" err="1" smtClean="0"/>
              <a:t>ia</a:t>
            </a:r>
            <a:r>
              <a:rPr lang="en-US" dirty="0" smtClean="0"/>
              <a:t>  </a:t>
            </a:r>
            <a:r>
              <a:rPr lang="az-Cyrl-AZ" dirty="0" smtClean="0">
                <a:latin typeface="Calibri"/>
                <a:cs typeface="Calibri"/>
              </a:rPr>
              <a:t>ҁ</a:t>
            </a:r>
            <a:r>
              <a:rPr lang="en-US" dirty="0" err="1" smtClean="0">
                <a:latin typeface="Calibri"/>
                <a:cs typeface="Calibri"/>
              </a:rPr>
              <a:t>oi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asaj</a:t>
            </a:r>
            <a:r>
              <a:rPr lang="en-US" dirty="0" smtClean="0">
                <a:latin typeface="Calibri"/>
                <a:cs typeface="Calibri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Calibri"/>
                <a:cs typeface="Calibri"/>
              </a:rPr>
              <a:t>Kështu</a:t>
            </a: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en-US" dirty="0" err="1" smtClean="0">
                <a:latin typeface="Calibri"/>
                <a:cs typeface="Calibri"/>
              </a:rPr>
              <a:t>veshi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rrushit</a:t>
            </a: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en-US" dirty="0" err="1" smtClean="0">
                <a:latin typeface="Calibri"/>
                <a:cs typeface="Calibri"/>
              </a:rPr>
              <a:t>erdhi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prapë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në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dorën</a:t>
            </a:r>
            <a:r>
              <a:rPr lang="en-US" dirty="0" smtClean="0">
                <a:latin typeface="Calibri"/>
                <a:cs typeface="Calibri"/>
              </a:rPr>
              <a:t> e </a:t>
            </a:r>
            <a:r>
              <a:rPr lang="en-US" dirty="0" err="1" smtClean="0">
                <a:latin typeface="Calibri"/>
                <a:cs typeface="Calibri"/>
              </a:rPr>
              <a:t>nënës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rrus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52400"/>
            <a:ext cx="20574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Ajo</a:t>
            </a:r>
            <a:r>
              <a:rPr lang="en-US" dirty="0" smtClean="0"/>
              <a:t> u </a:t>
            </a:r>
            <a:r>
              <a:rPr lang="en-US" dirty="0" err="1" smtClean="0"/>
              <a:t>gëzua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pjestarët</a:t>
            </a:r>
            <a:r>
              <a:rPr lang="en-US" dirty="0" smtClean="0"/>
              <a:t> e </a:t>
            </a:r>
            <a:r>
              <a:rPr lang="en-US" dirty="0" err="1" smtClean="0"/>
              <a:t>familjes</a:t>
            </a:r>
            <a:r>
              <a:rPr lang="en-US" dirty="0" smtClean="0"/>
              <a:t>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kaq</a:t>
            </a:r>
            <a:r>
              <a:rPr lang="en-US" dirty="0" smtClean="0"/>
              <a:t> </a:t>
            </a:r>
            <a:r>
              <a:rPr lang="en-US" dirty="0" err="1" smtClean="0"/>
              <a:t>dashuri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njëri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tjetrin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ndau</a:t>
            </a:r>
            <a:r>
              <a:rPr lang="en-US" dirty="0" smtClean="0"/>
              <a:t> </a:t>
            </a:r>
            <a:r>
              <a:rPr lang="en-US" dirty="0" err="1" smtClean="0"/>
              <a:t>menjëherë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katër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përgjigje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Çfarë</a:t>
            </a:r>
            <a:r>
              <a:rPr lang="en-US" dirty="0" smtClean="0"/>
              <a:t> </a:t>
            </a:r>
            <a:r>
              <a:rPr lang="en-US" dirty="0" err="1" smtClean="0"/>
              <a:t>bëri</a:t>
            </a:r>
            <a:r>
              <a:rPr lang="en-US" dirty="0" smtClean="0"/>
              <a:t> </a:t>
            </a:r>
            <a:r>
              <a:rPr lang="en-US" dirty="0" err="1" smtClean="0"/>
              <a:t>nëna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Nëna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Jetmirës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vesh</a:t>
            </a:r>
            <a:r>
              <a:rPr lang="en-US" dirty="0" smtClean="0"/>
              <a:t> </a:t>
            </a:r>
            <a:r>
              <a:rPr lang="en-US" dirty="0" err="1" smtClean="0"/>
              <a:t>rrushi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 </a:t>
            </a:r>
            <a:r>
              <a:rPr lang="en-US" dirty="0" err="1" smtClean="0"/>
              <a:t>Jetmira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veshin</a:t>
            </a:r>
            <a:r>
              <a:rPr lang="en-US" dirty="0" smtClean="0"/>
              <a:t> e </a:t>
            </a:r>
            <a:r>
              <a:rPr lang="en-US" dirty="0" err="1" smtClean="0"/>
              <a:t>rrushit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vëllit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Jetmira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veshin</a:t>
            </a:r>
            <a:r>
              <a:rPr lang="en-US" dirty="0" smtClean="0"/>
              <a:t> e </a:t>
            </a:r>
            <a:r>
              <a:rPr lang="en-US" dirty="0" err="1" smtClean="0"/>
              <a:t>rrushit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vëllait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 </a:t>
            </a:r>
            <a:r>
              <a:rPr lang="en-US" dirty="0" err="1" smtClean="0"/>
              <a:t>ai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gëzohet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Po </a:t>
            </a:r>
            <a:r>
              <a:rPr lang="en-US" dirty="0" err="1" smtClean="0"/>
              <a:t>vëllai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vogël</a:t>
            </a:r>
            <a:r>
              <a:rPr lang="en-US" dirty="0" smtClean="0"/>
              <a:t> </a:t>
            </a:r>
            <a:r>
              <a:rPr lang="az-Cyrl-AZ" dirty="0" smtClean="0">
                <a:latin typeface="Calibri"/>
                <a:cs typeface="Calibri"/>
              </a:rPr>
              <a:t>ҁ</a:t>
            </a:r>
            <a:r>
              <a:rPr lang="en-US" dirty="0" err="1" smtClean="0">
                <a:latin typeface="Calibri"/>
                <a:cs typeface="Calibri"/>
              </a:rPr>
              <a:t>farë</a:t>
            </a:r>
            <a:r>
              <a:rPr lang="en-US" dirty="0" smtClean="0">
                <a:latin typeface="Calibri"/>
                <a:cs typeface="Calibri"/>
              </a:rPr>
              <a:t>  </a:t>
            </a:r>
            <a:r>
              <a:rPr lang="en-US" dirty="0" err="1" smtClean="0">
                <a:latin typeface="Calibri"/>
                <a:cs typeface="Calibri"/>
              </a:rPr>
              <a:t>bëri</a:t>
            </a:r>
            <a:r>
              <a:rPr lang="en-US" dirty="0" smtClean="0">
                <a:latin typeface="Calibri"/>
                <a:cs typeface="Calibri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Calibri"/>
                <a:cs typeface="Calibri"/>
              </a:rPr>
              <a:t>Vëllai</a:t>
            </a:r>
            <a:r>
              <a:rPr lang="en-US" dirty="0" smtClean="0">
                <a:latin typeface="Calibri"/>
                <a:cs typeface="Calibri"/>
              </a:rPr>
              <a:t> e </a:t>
            </a:r>
            <a:r>
              <a:rPr lang="en-US" dirty="0" err="1" smtClean="0">
                <a:latin typeface="Calibri"/>
                <a:cs typeface="Calibri"/>
              </a:rPr>
              <a:t>mori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veshin</a:t>
            </a:r>
            <a:r>
              <a:rPr lang="en-US" dirty="0" smtClean="0">
                <a:latin typeface="Calibri"/>
                <a:cs typeface="Calibri"/>
              </a:rPr>
              <a:t> e </a:t>
            </a:r>
            <a:r>
              <a:rPr lang="en-US" dirty="0" err="1" smtClean="0">
                <a:latin typeface="Calibri"/>
                <a:cs typeface="Calibri"/>
              </a:rPr>
              <a:t>rrushit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dhe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dha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babait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/>
                <a:cs typeface="Calibri"/>
              </a:rPr>
              <a:t>Po </a:t>
            </a:r>
            <a:r>
              <a:rPr lang="en-US" dirty="0" err="1" smtClean="0">
                <a:latin typeface="Calibri"/>
                <a:cs typeface="Calibri"/>
              </a:rPr>
              <a:t>babai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kujt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dha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veshin</a:t>
            </a:r>
            <a:r>
              <a:rPr lang="en-US" dirty="0" smtClean="0">
                <a:latin typeface="Calibri"/>
                <a:cs typeface="Calibri"/>
              </a:rPr>
              <a:t> e </a:t>
            </a:r>
            <a:r>
              <a:rPr lang="en-US" dirty="0" err="1" smtClean="0">
                <a:latin typeface="Calibri"/>
                <a:cs typeface="Calibri"/>
              </a:rPr>
              <a:t>rrushit</a:t>
            </a:r>
            <a:r>
              <a:rPr lang="en-US" dirty="0" smtClean="0">
                <a:latin typeface="Calibri"/>
                <a:cs typeface="Calibri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Calibri"/>
                <a:cs typeface="Calibri"/>
              </a:rPr>
              <a:t>Babai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veshin</a:t>
            </a:r>
            <a:r>
              <a:rPr lang="en-US" dirty="0" smtClean="0">
                <a:latin typeface="Calibri"/>
                <a:cs typeface="Calibri"/>
              </a:rPr>
              <a:t> e </a:t>
            </a:r>
            <a:r>
              <a:rPr lang="en-US" dirty="0" err="1" smtClean="0">
                <a:latin typeface="Calibri"/>
                <a:cs typeface="Calibri"/>
              </a:rPr>
              <a:t>rrushit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dha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nënës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210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          Veshi i rrushit</vt:lpstr>
      <vt:lpstr>Slide 2</vt:lpstr>
      <vt:lpstr>             Pyetje dhe përgjigje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Veshi i rrushit</dc:title>
  <dc:creator>pro computers</dc:creator>
  <cp:lastModifiedBy>pro computers</cp:lastModifiedBy>
  <cp:revision>11</cp:revision>
  <dcterms:created xsi:type="dcterms:W3CDTF">2013-09-21T18:19:28Z</dcterms:created>
  <dcterms:modified xsi:type="dcterms:W3CDTF">2013-09-21T20:08:40Z</dcterms:modified>
</cp:coreProperties>
</file>