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C165-326D-4342-9762-69A3DFE3F1EB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4BB6-243D-4249-9FD5-00A92B26D5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781800" y="1676400"/>
            <a:ext cx="1676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:</a:t>
            </a:r>
            <a:endParaRPr lang="en-US" sz="9600" dirty="0"/>
          </a:p>
        </p:txBody>
      </p:sp>
      <p:sp>
        <p:nvSpPr>
          <p:cNvPr id="10" name="Oval 9"/>
          <p:cNvSpPr/>
          <p:nvPr/>
        </p:nvSpPr>
        <p:spPr>
          <a:xfrm>
            <a:off x="609600" y="1828800"/>
            <a:ext cx="1752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·</a:t>
            </a:r>
            <a:endParaRPr lang="en-US" sz="9600" dirty="0"/>
          </a:p>
        </p:txBody>
      </p:sp>
      <p:sp>
        <p:nvSpPr>
          <p:cNvPr id="11" name="Oval 10"/>
          <p:cNvSpPr/>
          <p:nvPr/>
        </p:nvSpPr>
        <p:spPr>
          <a:xfrm>
            <a:off x="2819400" y="1752600"/>
            <a:ext cx="1600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!</a:t>
            </a:r>
            <a:endParaRPr lang="en-US" sz="9600" dirty="0"/>
          </a:p>
        </p:txBody>
      </p:sp>
      <p:sp>
        <p:nvSpPr>
          <p:cNvPr id="12" name="Oval 11"/>
          <p:cNvSpPr/>
          <p:nvPr/>
        </p:nvSpPr>
        <p:spPr>
          <a:xfrm>
            <a:off x="4800600" y="1752600"/>
            <a:ext cx="167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err="1" smtClean="0"/>
              <a:t>Beni</a:t>
            </a:r>
            <a:r>
              <a:rPr lang="en-US" sz="6600" dirty="0" smtClean="0"/>
              <a:t> </a:t>
            </a:r>
            <a:r>
              <a:rPr lang="en-US" sz="6600" dirty="0" err="1" smtClean="0"/>
              <a:t>qëlloi</a:t>
            </a:r>
            <a:r>
              <a:rPr lang="en-US" sz="6600" dirty="0" smtClean="0"/>
              <a:t> </a:t>
            </a:r>
            <a:r>
              <a:rPr lang="en-US" sz="6600" dirty="0" err="1" smtClean="0"/>
              <a:t>i</a:t>
            </a:r>
            <a:r>
              <a:rPr lang="en-US" sz="6600" dirty="0" smtClean="0"/>
              <a:t> </a:t>
            </a:r>
            <a:r>
              <a:rPr lang="en-US" sz="6600" dirty="0" err="1" smtClean="0"/>
              <a:t>pari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6600" dirty="0" err="1" smtClean="0"/>
              <a:t>Beni</a:t>
            </a:r>
            <a:r>
              <a:rPr lang="en-US" sz="6600" dirty="0" smtClean="0"/>
              <a:t> </a:t>
            </a:r>
            <a:r>
              <a:rPr lang="en-US" sz="6600" dirty="0" err="1" smtClean="0"/>
              <a:t>qëlloi</a:t>
            </a:r>
            <a:r>
              <a:rPr lang="en-US" sz="6600" dirty="0" smtClean="0"/>
              <a:t> </a:t>
            </a:r>
            <a:r>
              <a:rPr lang="en-US" sz="6600" dirty="0" err="1" smtClean="0"/>
              <a:t>i</a:t>
            </a:r>
            <a:r>
              <a:rPr lang="en-US" sz="6600" dirty="0" smtClean="0"/>
              <a:t> </a:t>
            </a:r>
            <a:r>
              <a:rPr lang="en-US" sz="6600" dirty="0" err="1" smtClean="0"/>
              <a:t>pari</a:t>
            </a:r>
            <a:r>
              <a:rPr lang="en-US" sz="6600" dirty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6600" dirty="0" smtClean="0"/>
              <a:t> </a:t>
            </a:r>
            <a:r>
              <a:rPr lang="en-US" sz="6600" dirty="0" err="1" smtClean="0"/>
              <a:t>Beni</a:t>
            </a:r>
            <a:r>
              <a:rPr lang="en-US" sz="6600" dirty="0" smtClean="0"/>
              <a:t> </a:t>
            </a:r>
            <a:r>
              <a:rPr lang="en-US" sz="6600" dirty="0" err="1" smtClean="0"/>
              <a:t>qëlloi</a:t>
            </a:r>
            <a:r>
              <a:rPr lang="en-US" sz="6600" dirty="0" smtClean="0"/>
              <a:t> </a:t>
            </a:r>
            <a:r>
              <a:rPr lang="en-US" sz="6600" dirty="0" err="1" smtClean="0"/>
              <a:t>i</a:t>
            </a:r>
            <a:r>
              <a:rPr lang="en-US" sz="6600" dirty="0" smtClean="0"/>
              <a:t> </a:t>
            </a:r>
            <a:r>
              <a:rPr lang="en-US" sz="6600" dirty="0" err="1" smtClean="0"/>
              <a:t>pari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!</a:t>
            </a:r>
            <a:endParaRPr lang="en-US" sz="66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Fjalitë</a:t>
            </a:r>
            <a:r>
              <a:rPr lang="en-US" dirty="0" smtClean="0"/>
              <a:t> </a:t>
            </a:r>
            <a:r>
              <a:rPr lang="en-US" dirty="0" err="1" smtClean="0"/>
              <a:t>ndryshojnë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njëra</a:t>
            </a:r>
            <a:r>
              <a:rPr lang="en-US" dirty="0" smtClean="0"/>
              <a:t> - </a:t>
            </a:r>
            <a:r>
              <a:rPr lang="en-US" dirty="0" err="1" smtClean="0"/>
              <a:t>tjetra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Britannic Bold" pitchFamily="34" charset="0"/>
              </a:rPr>
              <a:t>Fjalitë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ndryshojnë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nga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njëra</a:t>
            </a:r>
            <a:r>
              <a:rPr lang="en-US" dirty="0" smtClean="0">
                <a:latin typeface="Britannic Bold" pitchFamily="34" charset="0"/>
              </a:rPr>
              <a:t> – </a:t>
            </a:r>
            <a:r>
              <a:rPr lang="en-US" dirty="0" err="1" smtClean="0">
                <a:latin typeface="Britannic Bold" pitchFamily="34" charset="0"/>
              </a:rPr>
              <a:t>tjetra.Këtë</a:t>
            </a:r>
            <a:r>
              <a:rPr lang="en-US" dirty="0" smtClean="0">
                <a:latin typeface="Britannic Bold" pitchFamily="34" charset="0"/>
              </a:rPr>
              <a:t> e </a:t>
            </a:r>
            <a:r>
              <a:rPr lang="en-US" dirty="0" err="1" smtClean="0">
                <a:latin typeface="Britannic Bold" pitchFamily="34" charset="0"/>
              </a:rPr>
              <a:t>tregojnë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ritannic Bold" pitchFamily="34" charset="0"/>
              </a:rPr>
              <a:t>shenjat</a:t>
            </a:r>
            <a:r>
              <a:rPr lang="en-US" dirty="0" smtClean="0">
                <a:solidFill>
                  <a:srgbClr val="FF0000"/>
                </a:solidFill>
                <a:latin typeface="Britannic Bold" pitchFamily="34" charset="0"/>
              </a:rPr>
              <a:t> e </a:t>
            </a:r>
            <a:r>
              <a:rPr lang="en-US" dirty="0" err="1" smtClean="0">
                <a:solidFill>
                  <a:srgbClr val="FF0000"/>
                </a:solidFill>
                <a:latin typeface="Britannic Bold" pitchFamily="34" charset="0"/>
              </a:rPr>
              <a:t>pikësimit</a:t>
            </a:r>
            <a:r>
              <a:rPr lang="en-US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në</a:t>
            </a:r>
            <a:r>
              <a:rPr lang="en-US" dirty="0" smtClean="0">
                <a:latin typeface="Britannic Bold" pitchFamily="34" charset="0"/>
              </a:rPr>
              <a:t> fund </a:t>
            </a:r>
            <a:r>
              <a:rPr lang="en-US" dirty="0" err="1" smtClean="0">
                <a:latin typeface="Britannic Bold" pitchFamily="34" charset="0"/>
              </a:rPr>
              <a:t>të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tyre</a:t>
            </a:r>
            <a:r>
              <a:rPr lang="en-US" dirty="0" smtClean="0">
                <a:latin typeface="Britannic Bold" pitchFamily="34" charset="0"/>
              </a:rPr>
              <a:t>.</a:t>
            </a:r>
          </a:p>
          <a:p>
            <a:pPr>
              <a:buNone/>
            </a:pPr>
            <a:r>
              <a:rPr lang="en-US" dirty="0" smtClean="0"/>
              <a:t>1.Vështroni </a:t>
            </a:r>
            <a:r>
              <a:rPr lang="en-US" dirty="0" err="1" smtClean="0"/>
              <a:t>shenjat</a:t>
            </a:r>
            <a:r>
              <a:rPr lang="en-US" dirty="0" smtClean="0"/>
              <a:t> e </a:t>
            </a:r>
            <a:r>
              <a:rPr lang="en-US" dirty="0" err="1" smtClean="0"/>
              <a:t>pikësimit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këtyre</a:t>
            </a:r>
            <a:r>
              <a:rPr lang="en-US" dirty="0" smtClean="0"/>
              <a:t> </a:t>
            </a:r>
            <a:r>
              <a:rPr lang="en-US" dirty="0" err="1" smtClean="0"/>
              <a:t>fjalive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Çfarë</a:t>
            </a:r>
            <a:r>
              <a:rPr lang="en-US" dirty="0" smtClean="0"/>
              <a:t>  </a:t>
            </a:r>
            <a:r>
              <a:rPr lang="en-US" dirty="0" err="1" smtClean="0"/>
              <a:t>tregojnë</a:t>
            </a:r>
            <a:r>
              <a:rPr lang="en-US" dirty="0" smtClean="0"/>
              <a:t>  </a:t>
            </a:r>
            <a:r>
              <a:rPr lang="en-US" dirty="0" err="1" smtClean="0"/>
              <a:t>ato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ujk</a:t>
            </a:r>
            <a:r>
              <a:rPr lang="en-US" dirty="0" smtClean="0"/>
              <a:t> pa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desh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kullotnin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livadh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Mirë</a:t>
            </a:r>
            <a:r>
              <a:rPr lang="en-US" dirty="0" smtClean="0"/>
              <a:t> se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gjej</a:t>
            </a:r>
            <a:r>
              <a:rPr lang="en-US" dirty="0" smtClean="0"/>
              <a:t>, more </a:t>
            </a:r>
            <a:r>
              <a:rPr lang="en-US" dirty="0" err="1" smtClean="0"/>
              <a:t>desh</a:t>
            </a:r>
            <a:r>
              <a:rPr lang="en-US" dirty="0" smtClean="0">
                <a:solidFill>
                  <a:srgbClr val="FF0000"/>
                </a:solidFill>
              </a:rPr>
              <a:t> !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Mirë</a:t>
            </a:r>
            <a:r>
              <a:rPr lang="en-US" dirty="0" smtClean="0"/>
              <a:t> se </a:t>
            </a:r>
            <a:r>
              <a:rPr lang="en-US" dirty="0" err="1" smtClean="0"/>
              <a:t>vjen</a:t>
            </a:r>
            <a:r>
              <a:rPr lang="en-US" dirty="0" smtClean="0"/>
              <a:t>, more </a:t>
            </a:r>
            <a:r>
              <a:rPr lang="en-US" dirty="0" err="1" smtClean="0"/>
              <a:t>ujk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r>
              <a:rPr lang="en-US" dirty="0" smtClean="0"/>
              <a:t>-Na e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livadh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-Po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t’jua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Në</a:t>
            </a:r>
            <a:r>
              <a:rPr lang="en-US" dirty="0" smtClean="0"/>
              <a:t> vend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vijave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pjerrta</a:t>
            </a:r>
            <a:r>
              <a:rPr lang="en-US" dirty="0" smtClean="0"/>
              <a:t> </a:t>
            </a:r>
            <a:r>
              <a:rPr lang="en-US" dirty="0" err="1" smtClean="0"/>
              <a:t>vini</a:t>
            </a:r>
            <a:r>
              <a:rPr lang="en-US" dirty="0" smtClean="0"/>
              <a:t> </a:t>
            </a:r>
            <a:r>
              <a:rPr lang="en-US" dirty="0" err="1" smtClean="0"/>
              <a:t>pikë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pikëpyetje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Sokoli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mbledh</a:t>
            </a:r>
            <a:r>
              <a:rPr lang="en-US" dirty="0" smtClean="0"/>
              <a:t> </a:t>
            </a:r>
            <a:r>
              <a:rPr lang="en-US" dirty="0" err="1" smtClean="0"/>
              <a:t>copa</a:t>
            </a:r>
            <a:r>
              <a:rPr lang="en-US" dirty="0" smtClean="0"/>
              <a:t> </a:t>
            </a:r>
            <a:r>
              <a:rPr lang="en-US" dirty="0" err="1" smtClean="0"/>
              <a:t>tullash</a:t>
            </a: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 smtClean="0"/>
              <a:t> -</a:t>
            </a:r>
            <a:r>
              <a:rPr lang="en-US" dirty="0" err="1" smtClean="0"/>
              <a:t>Sokoli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mbledh</a:t>
            </a:r>
            <a:r>
              <a:rPr lang="en-US" dirty="0" smtClean="0"/>
              <a:t> </a:t>
            </a:r>
            <a:r>
              <a:rPr lang="en-US" dirty="0" err="1" smtClean="0"/>
              <a:t>copa</a:t>
            </a:r>
            <a:r>
              <a:rPr lang="en-US" dirty="0" smtClean="0"/>
              <a:t> </a:t>
            </a:r>
            <a:r>
              <a:rPr lang="en-US" dirty="0" err="1" smtClean="0"/>
              <a:t>tullash</a:t>
            </a:r>
            <a:r>
              <a:rPr lang="en-US" dirty="0" smtClean="0">
                <a:solidFill>
                  <a:srgbClr val="FF0000"/>
                </a:solidFill>
              </a:rPr>
              <a:t> .</a:t>
            </a:r>
            <a:r>
              <a:rPr lang="en-US" dirty="0" err="1" smtClean="0"/>
              <a:t>Rudina</a:t>
            </a:r>
            <a:r>
              <a:rPr lang="en-US" dirty="0" smtClean="0"/>
              <a:t> e </a:t>
            </a:r>
            <a:r>
              <a:rPr lang="en-US" dirty="0" err="1" smtClean="0"/>
              <a:t>sheh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pyet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Ç’po</a:t>
            </a:r>
            <a:r>
              <a:rPr lang="en-US" dirty="0" smtClean="0"/>
              <a:t> </a:t>
            </a:r>
            <a:r>
              <a:rPr lang="en-US" dirty="0" err="1" smtClean="0"/>
              <a:t>bën</a:t>
            </a:r>
            <a:r>
              <a:rPr lang="en-US" dirty="0" smtClean="0"/>
              <a:t>//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Ç’po</a:t>
            </a:r>
            <a:r>
              <a:rPr lang="en-US" dirty="0" smtClean="0"/>
              <a:t> </a:t>
            </a:r>
            <a:r>
              <a:rPr lang="en-US" dirty="0" err="1" smtClean="0"/>
              <a:t>bën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dirty="0" smtClean="0"/>
              <a:t>-Po </a:t>
            </a:r>
            <a:r>
              <a:rPr lang="en-US" dirty="0" err="1" smtClean="0"/>
              <a:t>mbledh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tulla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thyera</a:t>
            </a: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US" dirty="0" smtClean="0"/>
              <a:t> Po </a:t>
            </a:r>
            <a:r>
              <a:rPr lang="en-US" dirty="0" err="1" smtClean="0"/>
              <a:t>mbledh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tulla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thyera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-</a:t>
            </a:r>
            <a:r>
              <a:rPr lang="en-US" sz="4800" dirty="0" err="1" smtClean="0"/>
              <a:t>Për</a:t>
            </a:r>
            <a:r>
              <a:rPr lang="en-US" sz="4800" dirty="0" smtClean="0"/>
              <a:t> </a:t>
            </a:r>
            <a:r>
              <a:rPr lang="az-Cyrl-AZ" sz="4800" dirty="0" smtClean="0">
                <a:latin typeface="Calibri"/>
                <a:cs typeface="Calibri"/>
              </a:rPr>
              <a:t>ҁ</a:t>
            </a:r>
            <a:r>
              <a:rPr lang="en-US" sz="4800" dirty="0" err="1" smtClean="0">
                <a:latin typeface="Calibri"/>
                <a:cs typeface="Calibri"/>
              </a:rPr>
              <a:t>farë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i</a:t>
            </a:r>
            <a:r>
              <a:rPr lang="en-US" sz="4800" dirty="0" smtClean="0">
                <a:latin typeface="Calibri"/>
                <a:cs typeface="Calibri"/>
              </a:rPr>
              <a:t> do//</a:t>
            </a:r>
          </a:p>
          <a:p>
            <a:pPr>
              <a:buNone/>
            </a:pPr>
            <a:r>
              <a:rPr lang="en-US" sz="4800" dirty="0" smtClean="0">
                <a:latin typeface="Calibri"/>
                <a:cs typeface="Calibri"/>
              </a:rPr>
              <a:t>-Do </a:t>
            </a:r>
            <a:r>
              <a:rPr lang="en-US" sz="4800" dirty="0" err="1" smtClean="0">
                <a:latin typeface="Calibri"/>
                <a:cs typeface="Calibri"/>
              </a:rPr>
              <a:t>t’i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shtyp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dhe</a:t>
            </a:r>
            <a:r>
              <a:rPr lang="en-US" sz="4800" dirty="0" smtClean="0">
                <a:latin typeface="Calibri"/>
                <a:cs typeface="Calibri"/>
              </a:rPr>
              <a:t> do </a:t>
            </a:r>
            <a:r>
              <a:rPr lang="en-US" sz="4800" dirty="0" err="1" smtClean="0">
                <a:latin typeface="Calibri"/>
                <a:cs typeface="Calibri"/>
              </a:rPr>
              <a:t>të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zbukuroj</a:t>
            </a:r>
            <a:r>
              <a:rPr lang="en-US" sz="4800" dirty="0" smtClean="0">
                <a:latin typeface="Calibri"/>
                <a:cs typeface="Calibri"/>
              </a:rPr>
              <a:t> me to </a:t>
            </a:r>
            <a:r>
              <a:rPr lang="en-US" sz="4800" dirty="0" err="1" smtClean="0">
                <a:latin typeface="Calibri"/>
                <a:cs typeface="Calibri"/>
              </a:rPr>
              <a:t>sheshin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përpara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shtëpisë</a:t>
            </a:r>
            <a:r>
              <a:rPr lang="en-US" sz="4800" dirty="0" smtClean="0">
                <a:latin typeface="Calibri"/>
                <a:cs typeface="Calibri"/>
              </a:rPr>
              <a:t>//</a:t>
            </a:r>
          </a:p>
          <a:p>
            <a:pPr>
              <a:buNone/>
            </a:pPr>
            <a:r>
              <a:rPr lang="en-US" sz="4800" dirty="0" smtClean="0">
                <a:latin typeface="Calibri"/>
                <a:cs typeface="Calibri"/>
              </a:rPr>
              <a:t>-</a:t>
            </a:r>
            <a:r>
              <a:rPr lang="en-US" sz="4800" dirty="0" err="1" smtClean="0">
                <a:latin typeface="Calibri"/>
                <a:cs typeface="Calibri"/>
              </a:rPr>
              <a:t>Të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të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ndihmoj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dhe</a:t>
            </a:r>
            <a:r>
              <a:rPr lang="en-US" sz="4800" dirty="0" smtClean="0">
                <a:latin typeface="Calibri"/>
                <a:cs typeface="Calibri"/>
              </a:rPr>
              <a:t> </a:t>
            </a:r>
            <a:r>
              <a:rPr lang="en-US" sz="4800" dirty="0" err="1" smtClean="0">
                <a:latin typeface="Calibri"/>
                <a:cs typeface="Calibri"/>
              </a:rPr>
              <a:t>unë</a:t>
            </a:r>
            <a:r>
              <a:rPr lang="en-US" sz="4800" dirty="0" smtClean="0">
                <a:latin typeface="Calibri"/>
                <a:cs typeface="Calibri"/>
              </a:rPr>
              <a:t>//</a:t>
            </a:r>
          </a:p>
          <a:p>
            <a:pPr>
              <a:buNone/>
            </a:pPr>
            <a:r>
              <a:rPr lang="en-US" sz="4800" dirty="0" smtClean="0">
                <a:latin typeface="Calibri"/>
                <a:cs typeface="Calibri"/>
              </a:rPr>
              <a:t>-</a:t>
            </a:r>
            <a:r>
              <a:rPr lang="en-US" sz="4800" dirty="0" err="1" smtClean="0">
                <a:latin typeface="Calibri"/>
                <a:cs typeface="Calibri"/>
              </a:rPr>
              <a:t>Mirë</a:t>
            </a:r>
            <a:r>
              <a:rPr lang="en-US" sz="4800" dirty="0" smtClean="0">
                <a:latin typeface="Calibri"/>
                <a:cs typeface="Calibri"/>
              </a:rPr>
              <a:t>//</a:t>
            </a:r>
            <a:endParaRPr lang="en-US" sz="4800" dirty="0"/>
          </a:p>
        </p:txBody>
      </p:sp>
      <p:sp>
        <p:nvSpPr>
          <p:cNvPr id="4" name="Dodecagon 3"/>
          <p:cNvSpPr/>
          <p:nvPr/>
        </p:nvSpPr>
        <p:spPr>
          <a:xfrm>
            <a:off x="4114800" y="1524000"/>
            <a:ext cx="914400" cy="8382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?</a:t>
            </a:r>
            <a:endParaRPr lang="en-US" sz="8800" dirty="0"/>
          </a:p>
        </p:txBody>
      </p:sp>
      <p:sp>
        <p:nvSpPr>
          <p:cNvPr id="5" name="Dodecagon 4"/>
          <p:cNvSpPr/>
          <p:nvPr/>
        </p:nvSpPr>
        <p:spPr>
          <a:xfrm>
            <a:off x="7924800" y="3200400"/>
            <a:ext cx="914400" cy="8382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·</a:t>
            </a:r>
            <a:endParaRPr lang="en-US" sz="9600" dirty="0"/>
          </a:p>
        </p:txBody>
      </p:sp>
      <p:sp>
        <p:nvSpPr>
          <p:cNvPr id="6" name="Dodecagon 5"/>
          <p:cNvSpPr/>
          <p:nvPr/>
        </p:nvSpPr>
        <p:spPr>
          <a:xfrm>
            <a:off x="6553200" y="4114800"/>
            <a:ext cx="914400" cy="9144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7" name="Dodecagon 6"/>
          <p:cNvSpPr/>
          <p:nvPr/>
        </p:nvSpPr>
        <p:spPr>
          <a:xfrm>
            <a:off x="2057400" y="4953000"/>
            <a:ext cx="914400" cy="9144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·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fjalët</a:t>
            </a:r>
            <a:r>
              <a:rPr lang="en-US" dirty="0" smtClean="0"/>
              <a:t> e </a:t>
            </a:r>
            <a:r>
              <a:rPr lang="en-US" dirty="0" err="1" smtClean="0"/>
              <a:t>mëposhtme</a:t>
            </a:r>
            <a:r>
              <a:rPr lang="en-US" dirty="0" smtClean="0"/>
              <a:t> </a:t>
            </a:r>
            <a:r>
              <a:rPr lang="en-US" dirty="0" err="1" smtClean="0"/>
              <a:t>formoni</a:t>
            </a:r>
            <a:r>
              <a:rPr lang="en-US" dirty="0" smtClean="0"/>
              <a:t> </a:t>
            </a:r>
            <a:r>
              <a:rPr lang="en-US" dirty="0" err="1" smtClean="0"/>
              <a:t>fjali</a:t>
            </a:r>
            <a:r>
              <a:rPr lang="en-US" dirty="0" smtClean="0"/>
              <a:t> </a:t>
            </a:r>
            <a:r>
              <a:rPr lang="en-US" dirty="0" err="1" smtClean="0"/>
              <a:t>pyetëse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a) u </a:t>
            </a:r>
            <a:r>
              <a:rPr lang="en-US" sz="4000" dirty="0" err="1" smtClean="0"/>
              <a:t>zemërua</a:t>
            </a:r>
            <a:r>
              <a:rPr lang="en-US" sz="4000" dirty="0" smtClean="0"/>
              <a:t>- me </a:t>
            </a:r>
            <a:r>
              <a:rPr lang="en-US" sz="4000" dirty="0" err="1" smtClean="0"/>
              <a:t>Tanin</a:t>
            </a:r>
            <a:r>
              <a:rPr lang="en-US" sz="4000" dirty="0" smtClean="0"/>
              <a:t> – </a:t>
            </a:r>
            <a:r>
              <a:rPr lang="en-US" sz="4000" dirty="0" err="1" smtClean="0"/>
              <a:t>pse</a:t>
            </a:r>
            <a:r>
              <a:rPr lang="en-US" sz="4000" dirty="0" smtClean="0"/>
              <a:t> – </a:t>
            </a:r>
            <a:r>
              <a:rPr lang="en-US" sz="4000" dirty="0" err="1" smtClean="0"/>
              <a:t>Jona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</a:t>
            </a:r>
            <a:r>
              <a:rPr lang="en-US" sz="4000" dirty="0" err="1" smtClean="0"/>
              <a:t>Pse</a:t>
            </a:r>
            <a:r>
              <a:rPr lang="en-US" sz="4000" dirty="0" smtClean="0"/>
              <a:t>  </a:t>
            </a:r>
            <a:r>
              <a:rPr lang="en-US" sz="4000" dirty="0" err="1" smtClean="0"/>
              <a:t>Jona</a:t>
            </a:r>
            <a:r>
              <a:rPr lang="en-US" sz="4000" dirty="0" smtClean="0"/>
              <a:t> u </a:t>
            </a:r>
            <a:r>
              <a:rPr lang="en-US" sz="4000" dirty="0" err="1" smtClean="0"/>
              <a:t>zemërua</a:t>
            </a:r>
            <a:r>
              <a:rPr lang="en-US" sz="4000" dirty="0" smtClean="0"/>
              <a:t> me </a:t>
            </a:r>
            <a:r>
              <a:rPr lang="en-US" sz="4000" dirty="0" err="1" smtClean="0"/>
              <a:t>Tanin</a:t>
            </a:r>
            <a:r>
              <a:rPr lang="en-US" sz="40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sz="4000" dirty="0" smtClean="0"/>
              <a:t>b) e </a:t>
            </a:r>
            <a:r>
              <a:rPr lang="en-US" sz="4000" dirty="0" err="1" smtClean="0"/>
              <a:t>këshilloi</a:t>
            </a:r>
            <a:r>
              <a:rPr lang="en-US" sz="4000" dirty="0" smtClean="0"/>
              <a:t> – </a:t>
            </a:r>
            <a:r>
              <a:rPr lang="en-US" sz="4000" dirty="0" err="1" smtClean="0"/>
              <a:t>si</a:t>
            </a:r>
            <a:r>
              <a:rPr lang="en-US" sz="4000" dirty="0" smtClean="0"/>
              <a:t> – </a:t>
            </a:r>
            <a:r>
              <a:rPr lang="en-US" sz="4000" dirty="0" err="1" smtClean="0"/>
              <a:t>nëna</a:t>
            </a:r>
            <a:r>
              <a:rPr lang="en-US" sz="4000" dirty="0" smtClean="0"/>
              <a:t> – </a:t>
            </a:r>
            <a:r>
              <a:rPr lang="en-US" sz="4000" dirty="0" err="1" smtClean="0"/>
              <a:t>Jonën</a:t>
            </a:r>
            <a:endParaRPr lang="en-US" sz="4000" dirty="0" smtClean="0"/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  Si e </a:t>
            </a:r>
            <a:r>
              <a:rPr lang="en-US" sz="4000" dirty="0" err="1" smtClean="0"/>
              <a:t>këshilloi</a:t>
            </a:r>
            <a:r>
              <a:rPr lang="en-US" sz="4000" dirty="0" smtClean="0"/>
              <a:t> </a:t>
            </a:r>
            <a:r>
              <a:rPr lang="en-US" sz="4000" dirty="0" err="1" smtClean="0"/>
              <a:t>nëna</a:t>
            </a:r>
            <a:r>
              <a:rPr lang="en-US" sz="4000" dirty="0" smtClean="0"/>
              <a:t> </a:t>
            </a:r>
            <a:r>
              <a:rPr lang="en-US" sz="4000" dirty="0" err="1" smtClean="0"/>
              <a:t>Jonën</a:t>
            </a:r>
            <a:r>
              <a:rPr lang="en-US" sz="40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sz="4000" dirty="0" smtClean="0"/>
              <a:t>c) </a:t>
            </a:r>
            <a:r>
              <a:rPr lang="en-US" sz="4000" dirty="0" err="1"/>
              <a:t>f</a:t>
            </a:r>
            <a:r>
              <a:rPr lang="en-US" sz="4000" dirty="0" err="1" smtClean="0"/>
              <a:t>ajin</a:t>
            </a:r>
            <a:r>
              <a:rPr lang="en-US" sz="4000" dirty="0" smtClean="0"/>
              <a:t> – </a:t>
            </a:r>
            <a:r>
              <a:rPr lang="en-US" sz="4000" dirty="0" err="1" smtClean="0"/>
              <a:t>Jona</a:t>
            </a:r>
            <a:r>
              <a:rPr lang="en-US" sz="4000" dirty="0" smtClean="0"/>
              <a:t> – a e </a:t>
            </a:r>
            <a:r>
              <a:rPr lang="en-US" sz="4000" dirty="0" err="1" smtClean="0"/>
              <a:t>kuptoi</a:t>
            </a:r>
            <a:endParaRPr lang="en-US" sz="4000" dirty="0" smtClean="0"/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   A e </a:t>
            </a:r>
            <a:r>
              <a:rPr lang="en-US" sz="4000" dirty="0" err="1" smtClean="0"/>
              <a:t>kuptoi</a:t>
            </a:r>
            <a:r>
              <a:rPr lang="en-US" sz="4000" dirty="0" smtClean="0"/>
              <a:t> </a:t>
            </a:r>
            <a:r>
              <a:rPr lang="en-US" sz="4000" dirty="0" err="1" smtClean="0"/>
              <a:t>fajin</a:t>
            </a:r>
            <a:r>
              <a:rPr lang="en-US" sz="4000" dirty="0" smtClean="0"/>
              <a:t> </a:t>
            </a:r>
            <a:r>
              <a:rPr lang="en-US" sz="4000" dirty="0" err="1" smtClean="0"/>
              <a:t>Jona</a:t>
            </a:r>
            <a:r>
              <a:rPr lang="en-US" sz="4000" dirty="0" smtClean="0">
                <a:solidFill>
                  <a:srgbClr val="FF0000"/>
                </a:solidFill>
              </a:rPr>
              <a:t>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Fjalitë ndryshojnë nga njëra - tjetra</vt:lpstr>
      <vt:lpstr>Në vend të vijave të pjerrta vini pikë ose pikëpyetje.</vt:lpstr>
      <vt:lpstr>Slide 5</vt:lpstr>
      <vt:lpstr>Me fjalët e mëposhtme formoni fjali pyetëse.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 computers</dc:creator>
  <cp:lastModifiedBy>pro computers</cp:lastModifiedBy>
  <cp:revision>9</cp:revision>
  <dcterms:created xsi:type="dcterms:W3CDTF">2013-10-22T19:54:07Z</dcterms:created>
  <dcterms:modified xsi:type="dcterms:W3CDTF">2013-10-22T21:22:49Z</dcterms:modified>
</cp:coreProperties>
</file>