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4789-369E-42A5-B511-C0ADDBF23D66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017-B3D7-4C56-80C9-7B49C3C58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4789-369E-42A5-B511-C0ADDBF23D66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017-B3D7-4C56-80C9-7B49C3C58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4789-369E-42A5-B511-C0ADDBF23D66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017-B3D7-4C56-80C9-7B49C3C58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4789-369E-42A5-B511-C0ADDBF23D66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017-B3D7-4C56-80C9-7B49C3C58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4789-369E-42A5-B511-C0ADDBF23D66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017-B3D7-4C56-80C9-7B49C3C58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4789-369E-42A5-B511-C0ADDBF23D66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017-B3D7-4C56-80C9-7B49C3C58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4789-369E-42A5-B511-C0ADDBF23D66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017-B3D7-4C56-80C9-7B49C3C58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4789-369E-42A5-B511-C0ADDBF23D66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017-B3D7-4C56-80C9-7B49C3C58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4789-369E-42A5-B511-C0ADDBF23D66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017-B3D7-4C56-80C9-7B49C3C58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4789-369E-42A5-B511-C0ADDBF23D66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017-B3D7-4C56-80C9-7B49C3C58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4789-369E-42A5-B511-C0ADDBF23D66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A017-B3D7-4C56-80C9-7B49C3C58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04789-369E-42A5-B511-C0ADDBF23D66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4A017-B3D7-4C56-80C9-7B49C3C584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vjes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3657600" cy="3581400"/>
          </a:xfrm>
          <a:prstGeom prst="rect">
            <a:avLst/>
          </a:prstGeom>
        </p:spPr>
      </p:pic>
      <p:pic>
        <p:nvPicPr>
          <p:cNvPr id="5" name="Picture 4" descr="e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0"/>
            <a:ext cx="4495800" cy="3581400"/>
          </a:xfrm>
          <a:prstGeom prst="rect">
            <a:avLst/>
          </a:prstGeom>
        </p:spPr>
      </p:pic>
      <p:pic>
        <p:nvPicPr>
          <p:cNvPr id="6" name="Picture 5" descr="gjeth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886200"/>
            <a:ext cx="3962400" cy="2971800"/>
          </a:xfrm>
          <a:prstGeom prst="rect">
            <a:avLst/>
          </a:prstGeom>
        </p:spPr>
      </p:pic>
      <p:pic>
        <p:nvPicPr>
          <p:cNvPr id="7" name="Picture 6" descr="drunje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3657600"/>
            <a:ext cx="3200400" cy="3200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h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3886200" cy="3276600"/>
          </a:xfrm>
          <a:prstGeom prst="rect">
            <a:avLst/>
          </a:prstGeom>
        </p:spPr>
      </p:pic>
      <p:pic>
        <p:nvPicPr>
          <p:cNvPr id="7" name="Content Placeholder 6" descr="peme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95800" y="228600"/>
            <a:ext cx="4419600" cy="3276600"/>
          </a:xfrm>
        </p:spPr>
      </p:pic>
      <p:pic>
        <p:nvPicPr>
          <p:cNvPr id="8" name="Picture 7" descr="dallendysh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47800" y="3657600"/>
            <a:ext cx="44958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err="1" smtClean="0"/>
              <a:t>Dallëndyshe</a:t>
            </a:r>
            <a:r>
              <a:rPr lang="en-US" sz="3600" dirty="0" smtClean="0"/>
              <a:t> ,</a:t>
            </a:r>
            <a:r>
              <a:rPr lang="en-US" sz="3600" dirty="0" err="1" smtClean="0"/>
              <a:t>moj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err="1" smtClean="0"/>
              <a:t>Udhë</a:t>
            </a:r>
            <a:r>
              <a:rPr lang="en-US" sz="3600" dirty="0" smtClean="0"/>
              <a:t> e </a:t>
            </a:r>
            <a:r>
              <a:rPr lang="en-US" sz="3600" dirty="0" err="1" smtClean="0"/>
              <a:t>mbarë,moj</a:t>
            </a:r>
            <a:r>
              <a:rPr lang="en-US" sz="3600" dirty="0" smtClean="0"/>
              <a:t>!</a:t>
            </a:r>
          </a:p>
          <a:p>
            <a:pPr>
              <a:buNone/>
            </a:pPr>
            <a:r>
              <a:rPr lang="en-US" sz="3600" dirty="0" err="1" smtClean="0"/>
              <a:t>Në</a:t>
            </a:r>
            <a:r>
              <a:rPr lang="en-US" sz="3600" dirty="0" smtClean="0"/>
              <a:t> </a:t>
            </a:r>
            <a:r>
              <a:rPr lang="en-US" sz="3600" dirty="0" err="1" smtClean="0"/>
              <a:t>pranverë</a:t>
            </a:r>
            <a:r>
              <a:rPr lang="en-US" sz="3600" dirty="0" smtClean="0"/>
              <a:t> </a:t>
            </a:r>
            <a:r>
              <a:rPr lang="en-US" sz="3600" dirty="0" err="1" smtClean="0"/>
              <a:t>për</a:t>
            </a:r>
            <a:r>
              <a:rPr lang="en-US" sz="3600" dirty="0" smtClean="0"/>
              <a:t> </a:t>
            </a:r>
            <a:r>
              <a:rPr lang="en-US" sz="3600" dirty="0" err="1" smtClean="0"/>
              <a:t>ty</a:t>
            </a:r>
            <a:endParaRPr lang="en-US" sz="3600" dirty="0" smtClean="0"/>
          </a:p>
          <a:p>
            <a:pPr>
              <a:buNone/>
            </a:pPr>
            <a:r>
              <a:rPr lang="en-US" sz="3600" dirty="0" err="1" smtClean="0"/>
              <a:t>Çerdhe</a:t>
            </a:r>
            <a:r>
              <a:rPr lang="en-US" sz="3600" dirty="0" smtClean="0"/>
              <a:t> do </a:t>
            </a:r>
            <a:r>
              <a:rPr lang="en-US" sz="3600" dirty="0" err="1" smtClean="0"/>
              <a:t>t’ndërtoj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allendys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685800"/>
            <a:ext cx="2819400" cy="1752600"/>
          </a:xfrm>
          <a:prstGeom prst="rect">
            <a:avLst/>
          </a:prstGeom>
        </p:spPr>
      </p:pic>
      <p:pic>
        <p:nvPicPr>
          <p:cNvPr id="5" name="Picture 4" descr="djal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25814" y="3886200"/>
            <a:ext cx="2494085" cy="2819400"/>
          </a:xfrm>
          <a:prstGeom prst="rect">
            <a:avLst/>
          </a:prstGeom>
        </p:spPr>
      </p:pic>
      <p:pic>
        <p:nvPicPr>
          <p:cNvPr id="6" name="Picture 5" descr="shtep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86600" y="3276600"/>
            <a:ext cx="1828800" cy="18534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/>
              <a:t>Djal’i</a:t>
            </a:r>
            <a:r>
              <a:rPr lang="en-US" sz="4400" dirty="0" smtClean="0"/>
              <a:t> </a:t>
            </a:r>
            <a:r>
              <a:rPr lang="en-US" sz="4400" dirty="0" err="1" smtClean="0"/>
              <a:t>vogël</a:t>
            </a:r>
            <a:r>
              <a:rPr lang="en-US" sz="4400" dirty="0" smtClean="0"/>
              <a:t>- o</a:t>
            </a:r>
          </a:p>
          <a:p>
            <a:pPr>
              <a:buNone/>
            </a:pPr>
            <a:r>
              <a:rPr lang="en-US" sz="4400" dirty="0" err="1" smtClean="0"/>
              <a:t>Duarartë</a:t>
            </a:r>
            <a:r>
              <a:rPr lang="en-US" sz="4400" dirty="0" smtClean="0"/>
              <a:t>-o,</a:t>
            </a:r>
          </a:p>
          <a:p>
            <a:pPr>
              <a:buNone/>
            </a:pPr>
            <a:r>
              <a:rPr lang="en-US" sz="4400" dirty="0" err="1" smtClean="0"/>
              <a:t>Çerdhe</a:t>
            </a:r>
            <a:r>
              <a:rPr lang="en-US" sz="4400" dirty="0" smtClean="0"/>
              <a:t> </a:t>
            </a:r>
            <a:r>
              <a:rPr lang="en-US" sz="4400" dirty="0" err="1" smtClean="0"/>
              <a:t>tjetër</a:t>
            </a:r>
            <a:r>
              <a:rPr lang="en-US" sz="4400" dirty="0" smtClean="0"/>
              <a:t> </a:t>
            </a:r>
            <a:r>
              <a:rPr lang="en-US" sz="4400" dirty="0" err="1" smtClean="0"/>
              <a:t>s’dua</a:t>
            </a:r>
            <a:r>
              <a:rPr lang="en-US" sz="4400" dirty="0" smtClean="0"/>
              <a:t>,</a:t>
            </a:r>
          </a:p>
          <a:p>
            <a:pPr>
              <a:buNone/>
            </a:pPr>
            <a:r>
              <a:rPr lang="en-US" sz="4400" dirty="0" smtClean="0"/>
              <a:t>Ti </a:t>
            </a:r>
            <a:r>
              <a:rPr lang="en-US" sz="4400" dirty="0" err="1" smtClean="0"/>
              <a:t>këtë</a:t>
            </a:r>
            <a:r>
              <a:rPr lang="en-US" sz="4400" dirty="0" smtClean="0"/>
              <a:t> </a:t>
            </a:r>
            <a:r>
              <a:rPr lang="en-US" sz="4400" dirty="0" err="1" smtClean="0"/>
              <a:t>më</a:t>
            </a:r>
            <a:r>
              <a:rPr lang="en-US" sz="4400" dirty="0" smtClean="0"/>
              <a:t> </a:t>
            </a:r>
            <a:r>
              <a:rPr lang="en-US" sz="4400" dirty="0" err="1" smtClean="0"/>
              <a:t>mbro</a:t>
            </a:r>
            <a:r>
              <a:rPr lang="en-US" sz="4400" dirty="0" smtClean="0"/>
              <a:t>!</a:t>
            </a:r>
            <a:endParaRPr lang="en-US" sz="4400" dirty="0"/>
          </a:p>
        </p:txBody>
      </p:sp>
      <p:pic>
        <p:nvPicPr>
          <p:cNvPr id="4" name="Picture 3" descr="dallendys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228600"/>
            <a:ext cx="2952750" cy="2286000"/>
          </a:xfrm>
          <a:prstGeom prst="rect">
            <a:avLst/>
          </a:prstGeom>
        </p:spPr>
      </p:pic>
      <p:pic>
        <p:nvPicPr>
          <p:cNvPr id="5" name="Picture 4" descr="shte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3352800"/>
            <a:ext cx="2590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/>
              <a:t>Në</a:t>
            </a:r>
            <a:r>
              <a:rPr lang="en-US" sz="4400" dirty="0" smtClean="0"/>
              <a:t> </a:t>
            </a:r>
            <a:r>
              <a:rPr lang="en-US" sz="4400" dirty="0" err="1" smtClean="0"/>
              <a:t>pranverë</a:t>
            </a:r>
            <a:r>
              <a:rPr lang="en-US" sz="4400" dirty="0" smtClean="0"/>
              <a:t> </a:t>
            </a:r>
            <a:r>
              <a:rPr lang="en-US" sz="4400" dirty="0" err="1" smtClean="0"/>
              <a:t>prap</a:t>
            </a:r>
            <a:r>
              <a:rPr lang="en-US" sz="4400" dirty="0" smtClean="0"/>
              <a:t>’</a:t>
            </a:r>
          </a:p>
          <a:p>
            <a:pPr>
              <a:buNone/>
            </a:pPr>
            <a:r>
              <a:rPr lang="en-US" sz="4400" dirty="0" smtClean="0"/>
              <a:t>Do </a:t>
            </a:r>
            <a:r>
              <a:rPr lang="en-US" sz="4400" dirty="0" err="1" smtClean="0"/>
              <a:t>të</a:t>
            </a:r>
            <a:r>
              <a:rPr lang="en-US" sz="4400" dirty="0" smtClean="0"/>
              <a:t> </a:t>
            </a:r>
            <a:r>
              <a:rPr lang="en-US" sz="4400" dirty="0" err="1" smtClean="0"/>
              <a:t>vij</a:t>
            </a:r>
            <a:r>
              <a:rPr lang="en-US" sz="4400" dirty="0" smtClean="0"/>
              <a:t> me </a:t>
            </a:r>
            <a:r>
              <a:rPr lang="en-US" sz="4400" dirty="0" err="1" smtClean="0"/>
              <a:t>vrap</a:t>
            </a:r>
            <a:r>
              <a:rPr lang="en-US" sz="4400" dirty="0" smtClean="0"/>
              <a:t>,</a:t>
            </a:r>
          </a:p>
          <a:p>
            <a:pPr>
              <a:buNone/>
            </a:pPr>
            <a:r>
              <a:rPr lang="en-US" sz="4400" dirty="0" err="1" smtClean="0"/>
              <a:t>Zo</a:t>
            </a:r>
            <a:r>
              <a:rPr lang="az-Cyrl-AZ" sz="4400" dirty="0" smtClean="0">
                <a:latin typeface="Calibri"/>
                <a:cs typeface="Calibri"/>
              </a:rPr>
              <a:t>ҁ</a:t>
            </a:r>
            <a:r>
              <a:rPr lang="en-US" sz="4400" dirty="0" err="1" smtClean="0">
                <a:latin typeface="Calibri"/>
                <a:cs typeface="Calibri"/>
              </a:rPr>
              <a:t>këza</a:t>
            </a:r>
            <a:r>
              <a:rPr lang="en-US" sz="4400" dirty="0" smtClean="0">
                <a:latin typeface="Calibri"/>
                <a:cs typeface="Calibri"/>
              </a:rPr>
              <a:t> </a:t>
            </a:r>
            <a:r>
              <a:rPr lang="en-US" sz="4400" dirty="0" err="1" smtClean="0">
                <a:latin typeface="Calibri"/>
                <a:cs typeface="Calibri"/>
              </a:rPr>
              <a:t>të</a:t>
            </a:r>
            <a:r>
              <a:rPr lang="en-US" sz="4400" dirty="0" smtClean="0">
                <a:latin typeface="Calibri"/>
                <a:cs typeface="Calibri"/>
              </a:rPr>
              <a:t> </a:t>
            </a:r>
            <a:r>
              <a:rPr lang="en-US" sz="4400" dirty="0" err="1" smtClean="0">
                <a:latin typeface="Calibri"/>
                <a:cs typeface="Calibri"/>
              </a:rPr>
              <a:t>vogla</a:t>
            </a:r>
            <a:endParaRPr lang="en-US" sz="4400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sz="4400" dirty="0" err="1" smtClean="0">
                <a:latin typeface="Calibri"/>
                <a:cs typeface="Calibri"/>
              </a:rPr>
              <a:t>Këtu</a:t>
            </a:r>
            <a:r>
              <a:rPr lang="en-US" sz="4400" dirty="0" smtClean="0">
                <a:latin typeface="Calibri"/>
                <a:cs typeface="Calibri"/>
              </a:rPr>
              <a:t> do </a:t>
            </a:r>
            <a:r>
              <a:rPr lang="en-US" sz="4400" dirty="0" err="1" smtClean="0">
                <a:latin typeface="Calibri"/>
                <a:cs typeface="Calibri"/>
              </a:rPr>
              <a:t>të</a:t>
            </a:r>
            <a:r>
              <a:rPr lang="en-US" sz="4400" dirty="0" smtClean="0">
                <a:latin typeface="Calibri"/>
                <a:cs typeface="Calibri"/>
              </a:rPr>
              <a:t> hap.</a:t>
            </a:r>
            <a:endParaRPr lang="en-US" sz="4400" dirty="0"/>
          </a:p>
        </p:txBody>
      </p:sp>
      <p:pic>
        <p:nvPicPr>
          <p:cNvPr id="4" name="Picture 3" descr="dallendys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304800"/>
            <a:ext cx="3429000" cy="2286000"/>
          </a:xfrm>
          <a:prstGeom prst="rect">
            <a:avLst/>
          </a:prstGeom>
        </p:spPr>
      </p:pic>
      <p:pic>
        <p:nvPicPr>
          <p:cNvPr id="6" name="Picture 5" descr="strofull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3429000"/>
            <a:ext cx="36576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/>
              <a:t>Moj</a:t>
            </a:r>
            <a:r>
              <a:rPr lang="en-US" sz="4400" dirty="0" smtClean="0"/>
              <a:t> </a:t>
            </a:r>
            <a:r>
              <a:rPr lang="en-US" sz="4400" dirty="0" err="1" smtClean="0"/>
              <a:t>krahëshigjetë</a:t>
            </a:r>
            <a:r>
              <a:rPr lang="en-US" sz="4400" dirty="0" smtClean="0"/>
              <a:t>,</a:t>
            </a:r>
          </a:p>
          <a:p>
            <a:pPr>
              <a:buNone/>
            </a:pPr>
            <a:r>
              <a:rPr lang="en-US" sz="4400" dirty="0" err="1" smtClean="0"/>
              <a:t>Fluturo</a:t>
            </a:r>
            <a:r>
              <a:rPr lang="en-US" sz="4400" dirty="0" smtClean="0"/>
              <a:t> e </a:t>
            </a:r>
            <a:r>
              <a:rPr lang="en-US" sz="4400" dirty="0" err="1" smtClean="0"/>
              <a:t>qetë</a:t>
            </a:r>
            <a:r>
              <a:rPr lang="en-US" sz="4400" dirty="0" smtClean="0"/>
              <a:t>!</a:t>
            </a:r>
          </a:p>
          <a:p>
            <a:pPr>
              <a:buNone/>
            </a:pPr>
            <a:r>
              <a:rPr lang="en-US" sz="4400" dirty="0" err="1" smtClean="0"/>
              <a:t>Çerdhen</a:t>
            </a:r>
            <a:r>
              <a:rPr lang="en-US" sz="4400" dirty="0" smtClean="0"/>
              <a:t> do </a:t>
            </a:r>
            <a:r>
              <a:rPr lang="en-US" sz="4400" dirty="0" err="1" smtClean="0"/>
              <a:t>ta</a:t>
            </a:r>
            <a:r>
              <a:rPr lang="en-US" sz="4400" dirty="0" smtClean="0"/>
              <a:t> </a:t>
            </a:r>
            <a:r>
              <a:rPr lang="en-US" sz="4400" dirty="0" err="1" smtClean="0"/>
              <a:t>ruaj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Si </a:t>
            </a:r>
            <a:r>
              <a:rPr lang="en-US" sz="4400" dirty="0" err="1" smtClean="0"/>
              <a:t>të</a:t>
            </a:r>
            <a:r>
              <a:rPr lang="en-US" sz="4400" dirty="0" smtClean="0"/>
              <a:t> </a:t>
            </a:r>
            <a:r>
              <a:rPr lang="en-US" sz="4400" dirty="0" err="1" smtClean="0"/>
              <a:t>ishe</a:t>
            </a:r>
            <a:r>
              <a:rPr lang="en-US" sz="4400" dirty="0" smtClean="0"/>
              <a:t> </a:t>
            </a:r>
            <a:r>
              <a:rPr lang="en-US" sz="4400" dirty="0" err="1" smtClean="0"/>
              <a:t>vetë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pic>
        <p:nvPicPr>
          <p:cNvPr id="4" name="Picture 3" descr="djal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3886200"/>
            <a:ext cx="3048000" cy="2819400"/>
          </a:xfrm>
          <a:prstGeom prst="rect">
            <a:avLst/>
          </a:prstGeom>
        </p:spPr>
      </p:pic>
      <p:pic>
        <p:nvPicPr>
          <p:cNvPr id="5" name="Picture 4" descr="dallendysh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381000"/>
            <a:ext cx="257175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Algerian" pitchFamily="82" charset="0"/>
              </a:rPr>
              <a:t>Çerdhen</a:t>
            </a:r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 do </a:t>
            </a:r>
            <a:r>
              <a:rPr lang="en-US" sz="6600" dirty="0" err="1" smtClean="0">
                <a:solidFill>
                  <a:srgbClr val="FF0000"/>
                </a:solidFill>
                <a:latin typeface="Algerian" pitchFamily="82" charset="0"/>
              </a:rPr>
              <a:t>ta</a:t>
            </a:r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Algerian" pitchFamily="82" charset="0"/>
              </a:rPr>
              <a:t>ruaj</a:t>
            </a:r>
            <a:endParaRPr lang="en-US" sz="66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71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      </vt:lpstr>
      <vt:lpstr>Slide 4</vt:lpstr>
      <vt:lpstr>Slide 5</vt:lpstr>
      <vt:lpstr>Slide 6</vt:lpstr>
      <vt:lpstr>Çerdhen do ta ruaj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 computers</dc:creator>
  <cp:lastModifiedBy>pro computers</cp:lastModifiedBy>
  <cp:revision>11</cp:revision>
  <dcterms:created xsi:type="dcterms:W3CDTF">2013-10-03T22:24:58Z</dcterms:created>
  <dcterms:modified xsi:type="dcterms:W3CDTF">2013-10-04T00:06:37Z</dcterms:modified>
</cp:coreProperties>
</file>