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1820-55FF-4C07-846A-7AD4C9D22AB8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5774-C90E-43B1-8665-4C92B9DB6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1820-55FF-4C07-846A-7AD4C9D22AB8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5774-C90E-43B1-8665-4C92B9DB6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1820-55FF-4C07-846A-7AD4C9D22AB8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5774-C90E-43B1-8665-4C92B9DB6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1820-55FF-4C07-846A-7AD4C9D22AB8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5774-C90E-43B1-8665-4C92B9DB6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1820-55FF-4C07-846A-7AD4C9D22AB8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5774-C90E-43B1-8665-4C92B9DB6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1820-55FF-4C07-846A-7AD4C9D22AB8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5774-C90E-43B1-8665-4C92B9DB6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1820-55FF-4C07-846A-7AD4C9D22AB8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5774-C90E-43B1-8665-4C92B9DB6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1820-55FF-4C07-846A-7AD4C9D22AB8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5774-C90E-43B1-8665-4C92B9DB6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1820-55FF-4C07-846A-7AD4C9D22AB8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5774-C90E-43B1-8665-4C92B9DB6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1820-55FF-4C07-846A-7AD4C9D22AB8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5774-C90E-43B1-8665-4C92B9DB6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1820-55FF-4C07-846A-7AD4C9D22AB8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5774-C90E-43B1-8665-4C92B9DB6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51820-55FF-4C07-846A-7AD4C9D22AB8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B5774-C90E-43B1-8665-4C92B9DB6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pic>
        <p:nvPicPr>
          <p:cNvPr id="6" name="Content Placeholder 5" descr="shetitj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U </a:t>
            </a:r>
            <a:r>
              <a:rPr lang="en-US" dirty="0" err="1" smtClean="0"/>
              <a:t>bë</a:t>
            </a:r>
            <a:r>
              <a:rPr lang="en-US" dirty="0" smtClean="0"/>
              <a:t> </a:t>
            </a:r>
            <a:r>
              <a:rPr lang="en-US" dirty="0" err="1" smtClean="0"/>
              <a:t>rruga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ditë</a:t>
            </a:r>
            <a:r>
              <a:rPr lang="en-US" dirty="0" smtClean="0"/>
              <a:t> </a:t>
            </a:r>
            <a:r>
              <a:rPr lang="en-US" dirty="0" err="1" smtClean="0"/>
              <a:t>gati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t’i</a:t>
            </a:r>
            <a:r>
              <a:rPr lang="en-US" dirty="0" smtClean="0"/>
              <a:t> </a:t>
            </a:r>
            <a:r>
              <a:rPr lang="en-US" dirty="0" err="1" smtClean="0"/>
              <a:t>shkonte</a:t>
            </a:r>
            <a:r>
              <a:rPr lang="en-US" dirty="0" smtClean="0"/>
              <a:t> </a:t>
            </a:r>
            <a:r>
              <a:rPr lang="en-US" dirty="0" err="1" smtClean="0"/>
              <a:t>bjeshkës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vizitë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Do </a:t>
            </a:r>
            <a:r>
              <a:rPr lang="en-US" dirty="0" err="1" smtClean="0"/>
              <a:t>t’i</a:t>
            </a:r>
            <a:r>
              <a:rPr lang="en-US" dirty="0" smtClean="0"/>
              <a:t> </a:t>
            </a:r>
            <a:r>
              <a:rPr lang="en-US" dirty="0" err="1" smtClean="0"/>
              <a:t>bie,-tha,-trup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shpati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s’kalojnë</a:t>
            </a:r>
            <a:r>
              <a:rPr lang="en-US" dirty="0" smtClean="0"/>
              <a:t> as </a:t>
            </a:r>
            <a:r>
              <a:rPr lang="en-US" dirty="0" err="1" smtClean="0"/>
              <a:t>dhentë</a:t>
            </a:r>
            <a:r>
              <a:rPr lang="en-US" dirty="0" smtClean="0"/>
              <a:t>, as </a:t>
            </a:r>
            <a:r>
              <a:rPr lang="en-US" dirty="0" err="1" smtClean="0"/>
              <a:t>dhitë</a:t>
            </a:r>
            <a:r>
              <a:rPr lang="en-US" dirty="0" smtClean="0"/>
              <a:t>!</a:t>
            </a:r>
          </a:p>
          <a:p>
            <a:pPr>
              <a:buNone/>
            </a:pPr>
            <a:r>
              <a:rPr lang="en-US" dirty="0" err="1" smtClean="0"/>
              <a:t>Ja</a:t>
            </a:r>
            <a:r>
              <a:rPr lang="en-US" dirty="0" smtClean="0"/>
              <a:t>, </a:t>
            </a:r>
            <a:r>
              <a:rPr lang="en-US" dirty="0" err="1" smtClean="0"/>
              <a:t>pra</a:t>
            </a:r>
            <a:r>
              <a:rPr lang="en-US" dirty="0" smtClean="0"/>
              <a:t>, </a:t>
            </a:r>
            <a:r>
              <a:rPr lang="en-US" dirty="0" err="1" smtClean="0"/>
              <a:t>rruga</a:t>
            </a:r>
            <a:r>
              <a:rPr lang="en-US" dirty="0" smtClean="0"/>
              <a:t>  </a:t>
            </a:r>
            <a:r>
              <a:rPr lang="en-US" dirty="0" err="1" smtClean="0"/>
              <a:t>kështu</a:t>
            </a:r>
            <a:r>
              <a:rPr lang="en-US" dirty="0" smtClean="0"/>
              <a:t> </a:t>
            </a:r>
            <a:r>
              <a:rPr lang="en-US" dirty="0" err="1" smtClean="0"/>
              <a:t>vendosi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err="1"/>
              <a:t>r</a:t>
            </a:r>
            <a:r>
              <a:rPr lang="en-US" dirty="0" err="1" smtClean="0"/>
              <a:t>robat</a:t>
            </a:r>
            <a:r>
              <a:rPr lang="en-US" dirty="0" smtClean="0"/>
              <a:t> </a:t>
            </a:r>
            <a:r>
              <a:rPr lang="en-US" dirty="0" err="1" smtClean="0"/>
              <a:t>mirë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hekurosi</a:t>
            </a:r>
            <a:r>
              <a:rPr lang="en-US" dirty="0" smtClean="0"/>
              <a:t> ,</a:t>
            </a:r>
          </a:p>
          <a:p>
            <a:pPr>
              <a:buNone/>
            </a:pPr>
            <a:r>
              <a:rPr lang="en-US" dirty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shtri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herë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gjati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err="1"/>
              <a:t>v</a:t>
            </a:r>
            <a:r>
              <a:rPr lang="en-US" dirty="0" err="1" smtClean="0"/>
              <a:t>eshi</a:t>
            </a:r>
            <a:r>
              <a:rPr lang="en-US" dirty="0" smtClean="0"/>
              <a:t> </a:t>
            </a:r>
            <a:r>
              <a:rPr lang="en-US" dirty="0" err="1" smtClean="0"/>
              <a:t>gëzofin</a:t>
            </a:r>
            <a:r>
              <a:rPr lang="en-US" dirty="0" smtClean="0"/>
              <a:t> </a:t>
            </a:r>
            <a:r>
              <a:rPr lang="en-US" dirty="0" err="1" smtClean="0"/>
              <a:t>prej</a:t>
            </a:r>
            <a:r>
              <a:rPr lang="en-US" dirty="0" smtClean="0"/>
              <a:t> </a:t>
            </a:r>
            <a:r>
              <a:rPr lang="en-US" dirty="0" err="1" smtClean="0"/>
              <a:t>asfalti</a:t>
            </a:r>
            <a:r>
              <a:rPr lang="en-US" dirty="0" smtClean="0"/>
              <a:t>, </a:t>
            </a:r>
            <a:endParaRPr lang="en-US" dirty="0"/>
          </a:p>
        </p:txBody>
      </p:sp>
      <p:pic>
        <p:nvPicPr>
          <p:cNvPr id="4" name="Picture 3" descr="f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228600"/>
            <a:ext cx="3733800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Ngarkoi</a:t>
            </a:r>
            <a:r>
              <a:rPr lang="en-US" dirty="0" smtClean="0"/>
              <a:t> </a:t>
            </a:r>
            <a:r>
              <a:rPr lang="en-US" dirty="0" err="1" smtClean="0"/>
              <a:t>mbi</a:t>
            </a:r>
            <a:r>
              <a:rPr lang="en-US" dirty="0" smtClean="0"/>
              <a:t> </a:t>
            </a:r>
            <a:r>
              <a:rPr lang="en-US" dirty="0" err="1" smtClean="0"/>
              <a:t>shpinë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vetura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nën</a:t>
            </a:r>
            <a:r>
              <a:rPr lang="en-US" dirty="0" smtClean="0"/>
              <a:t> bark </a:t>
            </a:r>
            <a:r>
              <a:rPr lang="en-US" dirty="0" err="1" smtClean="0"/>
              <a:t>futi</a:t>
            </a:r>
            <a:r>
              <a:rPr lang="en-US" dirty="0" smtClean="0"/>
              <a:t> </a:t>
            </a:r>
            <a:r>
              <a:rPr lang="en-US" dirty="0" err="1" smtClean="0"/>
              <a:t>dhjetëra</a:t>
            </a:r>
            <a:r>
              <a:rPr lang="en-US" dirty="0" smtClean="0"/>
              <a:t> </a:t>
            </a:r>
            <a:r>
              <a:rPr lang="en-US" dirty="0" err="1" smtClean="0"/>
              <a:t>ura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rruga e ngarku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3728" y="533400"/>
            <a:ext cx="4829272" cy="3124200"/>
          </a:xfrm>
          <a:prstGeom prst="rect">
            <a:avLst/>
          </a:prstGeom>
        </p:spPr>
      </p:pic>
      <p:pic>
        <p:nvPicPr>
          <p:cNvPr id="5" name="Picture 4" descr="ur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478366"/>
            <a:ext cx="3886200" cy="31030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 </a:t>
            </a:r>
            <a:r>
              <a:rPr lang="en-US" dirty="0" err="1" smtClean="0"/>
              <a:t>karrocat</a:t>
            </a:r>
            <a:r>
              <a:rPr lang="en-US" dirty="0" smtClean="0"/>
              <a:t> me </a:t>
            </a:r>
            <a:r>
              <a:rPr lang="en-US" dirty="0" err="1" smtClean="0"/>
              <a:t>kuaj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err="1" smtClean="0"/>
              <a:t>Mbushur</a:t>
            </a:r>
            <a:r>
              <a:rPr lang="en-US" dirty="0" smtClean="0"/>
              <a:t> </a:t>
            </a:r>
            <a:r>
              <a:rPr lang="en-US" dirty="0" err="1" smtClean="0"/>
              <a:t>mollë</a:t>
            </a:r>
            <a:r>
              <a:rPr lang="en-US" dirty="0" smtClean="0"/>
              <a:t> e </a:t>
            </a:r>
            <a:r>
              <a:rPr lang="en-US" dirty="0" err="1" smtClean="0"/>
              <a:t>portokaj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err="1"/>
              <a:t>p</a:t>
            </a:r>
            <a:r>
              <a:rPr lang="en-US" dirty="0" err="1" smtClean="0"/>
              <a:t>astaj</a:t>
            </a:r>
            <a:r>
              <a:rPr lang="en-US" dirty="0" smtClean="0"/>
              <a:t> </a:t>
            </a:r>
            <a:r>
              <a:rPr lang="en-US" dirty="0" err="1" smtClean="0"/>
              <a:t>shportat</a:t>
            </a:r>
            <a:r>
              <a:rPr lang="en-US" dirty="0" smtClean="0"/>
              <a:t> plot me </a:t>
            </a:r>
            <a:r>
              <a:rPr lang="en-US" dirty="0" err="1" smtClean="0"/>
              <a:t>rrush</a:t>
            </a:r>
            <a:endParaRPr lang="en-US" dirty="0" smtClean="0"/>
          </a:p>
          <a:p>
            <a:pPr>
              <a:buNone/>
            </a:pPr>
            <a:r>
              <a:rPr lang="en-US" dirty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gatiti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vog’lushë</a:t>
            </a:r>
            <a:r>
              <a:rPr lang="en-US" dirty="0" smtClean="0"/>
              <a:t>….</a:t>
            </a:r>
          </a:p>
          <a:p>
            <a:pPr>
              <a:buNone/>
            </a:pPr>
            <a:r>
              <a:rPr lang="en-US" dirty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buzëqeshur</a:t>
            </a:r>
            <a:r>
              <a:rPr lang="en-US" dirty="0" smtClean="0"/>
              <a:t>, </a:t>
            </a:r>
            <a:r>
              <a:rPr lang="en-US" dirty="0" err="1" smtClean="0"/>
              <a:t>sikur</a:t>
            </a:r>
            <a:r>
              <a:rPr lang="en-US" dirty="0" smtClean="0"/>
              <a:t> </a:t>
            </a:r>
            <a:r>
              <a:rPr lang="en-US" dirty="0" err="1" smtClean="0"/>
              <a:t>pjeshkë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/>
              <a:t>p</a:t>
            </a:r>
            <a:r>
              <a:rPr lang="en-US" dirty="0" smtClean="0"/>
              <a:t>as ca </a:t>
            </a:r>
            <a:r>
              <a:rPr lang="en-US" dirty="0" err="1" smtClean="0"/>
              <a:t>kohe</a:t>
            </a:r>
            <a:r>
              <a:rPr lang="en-US" dirty="0" smtClean="0"/>
              <a:t> </a:t>
            </a:r>
            <a:r>
              <a:rPr lang="en-US" dirty="0" err="1" smtClean="0"/>
              <a:t>erdhi</a:t>
            </a:r>
            <a:r>
              <a:rPr lang="en-US" dirty="0" smtClean="0"/>
              <a:t> </a:t>
            </a:r>
            <a:r>
              <a:rPr lang="en-US" dirty="0" err="1" smtClean="0"/>
              <a:t>n’bjeshkë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karro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52400"/>
            <a:ext cx="483870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erdh</a:t>
            </a:r>
            <a:r>
              <a:rPr lang="en-US" dirty="0" smtClean="0"/>
              <a:t>’ </a:t>
            </a:r>
            <a:r>
              <a:rPr lang="en-US" dirty="0" err="1" smtClean="0"/>
              <a:t>udha</a:t>
            </a:r>
            <a:r>
              <a:rPr lang="en-US" dirty="0" smtClean="0"/>
              <a:t> </a:t>
            </a:r>
            <a:r>
              <a:rPr lang="en-US" dirty="0" err="1" smtClean="0"/>
              <a:t>këtu</a:t>
            </a:r>
            <a:r>
              <a:rPr lang="en-US" dirty="0" smtClean="0"/>
              <a:t> </a:t>
            </a:r>
            <a:r>
              <a:rPr lang="en-US" dirty="0" err="1" smtClean="0"/>
              <a:t>n’shëtitje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err="1"/>
              <a:t>t</a:t>
            </a:r>
            <a:r>
              <a:rPr lang="en-US" dirty="0" err="1" smtClean="0"/>
              <a:t>’gjithë</a:t>
            </a:r>
            <a:r>
              <a:rPr lang="en-US" dirty="0" smtClean="0"/>
              <a:t> e </a:t>
            </a:r>
            <a:r>
              <a:rPr lang="en-US" dirty="0" err="1" smtClean="0"/>
              <a:t>pritën</a:t>
            </a:r>
            <a:r>
              <a:rPr lang="en-US" dirty="0" smtClean="0"/>
              <a:t> </a:t>
            </a:r>
            <a:r>
              <a:rPr lang="en-US" dirty="0" err="1" smtClean="0"/>
              <a:t>n’brohoritje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/>
              <a:t>m</a:t>
            </a:r>
            <a:r>
              <a:rPr lang="en-US" dirty="0" smtClean="0"/>
              <a:t>e </a:t>
            </a:r>
            <a:r>
              <a:rPr lang="en-US" dirty="0" err="1" smtClean="0"/>
              <a:t>tupana</a:t>
            </a:r>
            <a:endParaRPr lang="en-US" dirty="0" smtClean="0"/>
          </a:p>
          <a:p>
            <a:pPr>
              <a:buNone/>
            </a:pPr>
            <a:r>
              <a:rPr lang="en-US" dirty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trumpeta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/>
              <a:t>m</a:t>
            </a:r>
            <a:r>
              <a:rPr lang="en-US" dirty="0" smtClean="0"/>
              <a:t>e </a:t>
            </a:r>
            <a:r>
              <a:rPr lang="en-US" dirty="0" err="1" smtClean="0"/>
              <a:t>shamia</a:t>
            </a:r>
            <a:endParaRPr lang="en-US" dirty="0" smtClean="0"/>
          </a:p>
          <a:p>
            <a:pPr>
              <a:buNone/>
            </a:pPr>
            <a:r>
              <a:rPr lang="en-US" dirty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faculeta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err="1"/>
              <a:t>k</a:t>
            </a:r>
            <a:r>
              <a:rPr lang="en-US" dirty="0" err="1" smtClean="0"/>
              <a:t>ështu</a:t>
            </a:r>
            <a:r>
              <a:rPr lang="en-US" dirty="0" smtClean="0"/>
              <a:t> </a:t>
            </a:r>
            <a:r>
              <a:rPr lang="en-US" dirty="0" err="1" smtClean="0"/>
              <a:t>vendosi</a:t>
            </a:r>
            <a:r>
              <a:rPr lang="en-US" dirty="0" smtClean="0"/>
              <a:t> </a:t>
            </a:r>
            <a:r>
              <a:rPr lang="en-US" dirty="0" err="1" smtClean="0"/>
              <a:t>rruga</a:t>
            </a:r>
            <a:r>
              <a:rPr lang="en-US" dirty="0" smtClean="0"/>
              <a:t> </a:t>
            </a:r>
            <a:r>
              <a:rPr lang="en-US" dirty="0" err="1" smtClean="0"/>
              <a:t>jonë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err="1"/>
              <a:t>n</a:t>
            </a:r>
            <a:r>
              <a:rPr lang="en-US" dirty="0" err="1" smtClean="0"/>
              <a:t>’bjeshkë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mbetet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gjithmonë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fes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533400"/>
            <a:ext cx="4038600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  <a:latin typeface="Algerian" pitchFamily="82" charset="0"/>
              </a:rPr>
              <a:t>Pikniku</a:t>
            </a:r>
            <a:r>
              <a:rPr lang="en-US" sz="6600" dirty="0" smtClean="0">
                <a:solidFill>
                  <a:srgbClr val="FF0000"/>
                </a:solidFill>
                <a:latin typeface="Algerian" pitchFamily="82" charset="0"/>
              </a:rPr>
              <a:t> I </a:t>
            </a:r>
            <a:r>
              <a:rPr lang="en-US" sz="6600" dirty="0" err="1" smtClean="0">
                <a:solidFill>
                  <a:srgbClr val="FF0000"/>
                </a:solidFill>
                <a:latin typeface="Algerian" pitchFamily="82" charset="0"/>
              </a:rPr>
              <a:t>rrugës</a:t>
            </a:r>
            <a:endParaRPr lang="en-US" sz="66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ruga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8762999" cy="6629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139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</vt:lpstr>
      <vt:lpstr>Slide 2</vt:lpstr>
      <vt:lpstr>Slide 3</vt:lpstr>
      <vt:lpstr>Slide 4</vt:lpstr>
      <vt:lpstr>Slide 5</vt:lpstr>
      <vt:lpstr>Pikniku I rrugës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 computers</dc:creator>
  <cp:lastModifiedBy>pro computers</cp:lastModifiedBy>
  <cp:revision>11</cp:revision>
  <dcterms:created xsi:type="dcterms:W3CDTF">2013-11-02T23:14:01Z</dcterms:created>
  <dcterms:modified xsi:type="dcterms:W3CDTF">2013-11-04T12:58:36Z</dcterms:modified>
</cp:coreProperties>
</file>