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C90B-2F1B-40EF-8152-773ACFAE81AA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F977-8499-48EE-BC41-073AF32E45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1_31perime13596258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4595812" cy="2681499"/>
          </a:xfrm>
        </p:spPr>
      </p:pic>
      <p:pic>
        <p:nvPicPr>
          <p:cNvPr id="7" name="Picture 6" descr="27vitamin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2066" y="3276600"/>
            <a:ext cx="4004733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Pemët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dhe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perimet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Gjyshi</a:t>
            </a:r>
            <a:r>
              <a:rPr lang="en-US" dirty="0" smtClean="0"/>
              <a:t> </a:t>
            </a:r>
            <a:r>
              <a:rPr lang="en-US" dirty="0" err="1" smtClean="0"/>
              <a:t>Demë</a:t>
            </a:r>
            <a:r>
              <a:rPr lang="en-US" dirty="0" smtClean="0"/>
              <a:t> e </a:t>
            </a:r>
            <a:r>
              <a:rPr lang="en-US" dirty="0" err="1" smtClean="0"/>
              <a:t>solli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enë</a:t>
            </a:r>
            <a:r>
              <a:rPr lang="en-US" dirty="0" smtClean="0"/>
              <a:t> me </a:t>
            </a:r>
            <a:r>
              <a:rPr lang="en-US" dirty="0" err="1" smtClean="0"/>
              <a:t>pemë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Gjyshja</a:t>
            </a:r>
            <a:r>
              <a:rPr lang="en-US" dirty="0" smtClean="0"/>
              <a:t> </a:t>
            </a:r>
            <a:r>
              <a:rPr lang="en-US" dirty="0" err="1" smtClean="0"/>
              <a:t>Gëzime</a:t>
            </a:r>
            <a:r>
              <a:rPr lang="en-US" dirty="0" smtClean="0"/>
              <a:t> </a:t>
            </a:r>
            <a:r>
              <a:rPr lang="en-US" dirty="0" err="1" smtClean="0"/>
              <a:t>solli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enë</a:t>
            </a:r>
            <a:r>
              <a:rPr lang="en-US" dirty="0" smtClean="0"/>
              <a:t> me </a:t>
            </a:r>
            <a:r>
              <a:rPr lang="en-US" dirty="0" err="1" smtClean="0"/>
              <a:t>perime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Ata u </a:t>
            </a:r>
            <a:r>
              <a:rPr lang="en-US" dirty="0" err="1" smtClean="0"/>
              <a:t>ulën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pushonin,pemët</a:t>
            </a:r>
            <a:r>
              <a:rPr lang="en-US" dirty="0" smtClean="0"/>
              <a:t> e </a:t>
            </a:r>
            <a:r>
              <a:rPr lang="en-US" dirty="0" err="1" smtClean="0"/>
              <a:t>perimet</a:t>
            </a:r>
            <a:r>
              <a:rPr lang="en-US" dirty="0" smtClean="0"/>
              <a:t> </a:t>
            </a:r>
            <a:r>
              <a:rPr lang="en-US" dirty="0" err="1" smtClean="0"/>
              <a:t>zunë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bisedonin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S’ka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hijshme</a:t>
            </a:r>
            <a:r>
              <a:rPr lang="en-US" dirty="0" smtClean="0"/>
              <a:t>!-</a:t>
            </a:r>
            <a:r>
              <a:rPr lang="en-US" dirty="0" err="1" smtClean="0"/>
              <a:t>thanë</a:t>
            </a:r>
            <a:r>
              <a:rPr lang="en-US" dirty="0" smtClean="0"/>
              <a:t> </a:t>
            </a:r>
            <a:r>
              <a:rPr lang="en-US" dirty="0" err="1" smtClean="0"/>
              <a:t>pemët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S’ka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shijshme,-thanë</a:t>
            </a:r>
            <a:r>
              <a:rPr lang="en-US" dirty="0" smtClean="0"/>
              <a:t> </a:t>
            </a:r>
            <a:r>
              <a:rPr lang="en-US" dirty="0" err="1" smtClean="0"/>
              <a:t>perimet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Edhe</a:t>
            </a:r>
            <a:r>
              <a:rPr lang="en-US" dirty="0" smtClean="0"/>
              <a:t> ne </a:t>
            </a:r>
            <a:r>
              <a:rPr lang="en-US" dirty="0" err="1" smtClean="0"/>
              <a:t>jemi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shijshme</a:t>
            </a:r>
            <a:r>
              <a:rPr lang="en-US" dirty="0" smtClean="0"/>
              <a:t>, </a:t>
            </a:r>
            <a:r>
              <a:rPr lang="en-US" dirty="0" err="1" smtClean="0"/>
              <a:t>thanë</a:t>
            </a:r>
            <a:r>
              <a:rPr lang="en-US" dirty="0" smtClean="0"/>
              <a:t> </a:t>
            </a:r>
            <a:r>
              <a:rPr lang="en-US" dirty="0" err="1" smtClean="0"/>
              <a:t>pemët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Edhe</a:t>
            </a:r>
            <a:r>
              <a:rPr lang="en-US" dirty="0" smtClean="0"/>
              <a:t> ne </a:t>
            </a:r>
            <a:r>
              <a:rPr lang="en-US" dirty="0" err="1" smtClean="0"/>
              <a:t>jemi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hijshme</a:t>
            </a:r>
            <a:r>
              <a:rPr lang="en-US" dirty="0" smtClean="0"/>
              <a:t>,- </a:t>
            </a:r>
            <a:r>
              <a:rPr lang="en-US" dirty="0" err="1" smtClean="0"/>
              <a:t>thanë</a:t>
            </a:r>
            <a:r>
              <a:rPr lang="en-US" dirty="0" smtClean="0"/>
              <a:t> </a:t>
            </a:r>
            <a:r>
              <a:rPr lang="en-US" dirty="0" err="1" smtClean="0"/>
              <a:t>perimet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Po ne </a:t>
            </a:r>
            <a:r>
              <a:rPr lang="en-US" dirty="0" err="1" smtClean="0"/>
              <a:t>jemi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hijshme,-thanë</a:t>
            </a:r>
            <a:r>
              <a:rPr lang="en-US" dirty="0" smtClean="0"/>
              <a:t> </a:t>
            </a:r>
            <a:r>
              <a:rPr lang="en-US" dirty="0" err="1" smtClean="0"/>
              <a:t>pemët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Ne </a:t>
            </a:r>
            <a:r>
              <a:rPr lang="en-US" dirty="0" err="1" smtClean="0"/>
              <a:t>jemi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hijshme</a:t>
            </a:r>
            <a:r>
              <a:rPr lang="en-US" dirty="0" smtClean="0"/>
              <a:t> e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shijshme</a:t>
            </a:r>
            <a:r>
              <a:rPr lang="en-US" dirty="0" smtClean="0"/>
              <a:t>, </a:t>
            </a:r>
            <a:r>
              <a:rPr lang="en-US" dirty="0" err="1" smtClean="0"/>
              <a:t>thanë</a:t>
            </a:r>
            <a:r>
              <a:rPr lang="en-US" dirty="0" smtClean="0"/>
              <a:t> </a:t>
            </a:r>
            <a:r>
              <a:rPr lang="en-US" dirty="0" err="1" smtClean="0"/>
              <a:t>perimet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Ne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vitamina</a:t>
            </a:r>
            <a:r>
              <a:rPr lang="en-US" dirty="0" smtClean="0"/>
              <a:t>,- </a:t>
            </a:r>
            <a:r>
              <a:rPr lang="en-US" dirty="0" err="1" smtClean="0"/>
              <a:t>thanë</a:t>
            </a:r>
            <a:r>
              <a:rPr lang="en-US" dirty="0" smtClean="0"/>
              <a:t> </a:t>
            </a:r>
            <a:r>
              <a:rPr lang="en-US" dirty="0" err="1" smtClean="0"/>
              <a:t>pemët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Edhe</a:t>
            </a:r>
            <a:r>
              <a:rPr lang="en-US" dirty="0" smtClean="0"/>
              <a:t> ne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vitamina</a:t>
            </a:r>
            <a:r>
              <a:rPr lang="en-US" dirty="0" smtClean="0"/>
              <a:t>,- </a:t>
            </a:r>
            <a:r>
              <a:rPr lang="en-US" dirty="0" err="1" smtClean="0"/>
              <a:t>thanë</a:t>
            </a:r>
            <a:r>
              <a:rPr lang="en-US" dirty="0" smtClean="0"/>
              <a:t> </a:t>
            </a:r>
            <a:r>
              <a:rPr lang="en-US" dirty="0" err="1" smtClean="0"/>
              <a:t>perimet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Pas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gjyshja</a:t>
            </a:r>
            <a:r>
              <a:rPr lang="en-US" dirty="0" smtClean="0"/>
              <a:t> u </a:t>
            </a:r>
            <a:r>
              <a:rPr lang="az-Cyrl-AZ" dirty="0" smtClean="0">
                <a:latin typeface="Calibri"/>
                <a:cs typeface="Calibri"/>
              </a:rPr>
              <a:t>ҁ</a:t>
            </a:r>
            <a:r>
              <a:rPr lang="en-US" dirty="0" err="1" smtClean="0">
                <a:latin typeface="Calibri"/>
                <a:cs typeface="Calibri"/>
              </a:rPr>
              <a:t>ua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të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bënte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drekën.Griu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shumë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kokrra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perimesh</a:t>
            </a:r>
            <a:r>
              <a:rPr lang="en-US" dirty="0" smtClean="0">
                <a:latin typeface="Calibri"/>
                <a:cs typeface="Calibri"/>
              </a:rPr>
              <a:t> per </a:t>
            </a:r>
            <a:r>
              <a:rPr lang="en-US" dirty="0" err="1" smtClean="0">
                <a:latin typeface="Calibri"/>
                <a:cs typeface="Calibri"/>
              </a:rPr>
              <a:t>gjellë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dhe</a:t>
            </a:r>
            <a:r>
              <a:rPr lang="en-US" dirty="0" smtClean="0">
                <a:latin typeface="Calibri"/>
                <a:cs typeface="Calibri"/>
              </a:rPr>
              <a:t> per </a:t>
            </a:r>
            <a:r>
              <a:rPr lang="en-US" dirty="0" err="1" smtClean="0">
                <a:latin typeface="Calibri"/>
                <a:cs typeface="Calibri"/>
              </a:rPr>
              <a:t>sallatë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gjyshi</a:t>
            </a:r>
            <a:r>
              <a:rPr lang="en-US" dirty="0" smtClean="0"/>
              <a:t> </a:t>
            </a:r>
            <a:r>
              <a:rPr lang="en-US" dirty="0" err="1" smtClean="0"/>
              <a:t>griu</a:t>
            </a:r>
            <a:r>
              <a:rPr lang="en-US" dirty="0" smtClean="0"/>
              <a:t> ca </a:t>
            </a:r>
            <a:r>
              <a:rPr lang="en-US" dirty="0" err="1" smtClean="0"/>
              <a:t>kokrra</a:t>
            </a:r>
            <a:r>
              <a:rPr lang="en-US" dirty="0" smtClean="0"/>
              <a:t> </a:t>
            </a:r>
            <a:r>
              <a:rPr lang="en-US" dirty="0" err="1" smtClean="0"/>
              <a:t>pemësh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shtrydhur</a:t>
            </a:r>
            <a:r>
              <a:rPr lang="en-US" dirty="0" smtClean="0"/>
              <a:t> </a:t>
            </a:r>
            <a:r>
              <a:rPr lang="en-US" dirty="0" err="1" smtClean="0"/>
              <a:t>lëngun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drekes</a:t>
            </a:r>
            <a:r>
              <a:rPr lang="en-US" dirty="0" smtClean="0"/>
              <a:t> </a:t>
            </a:r>
            <a:r>
              <a:rPr lang="en-US" dirty="0" err="1" smtClean="0"/>
              <a:t>gjyshi</a:t>
            </a:r>
            <a:r>
              <a:rPr lang="en-US" dirty="0" smtClean="0"/>
              <a:t> </a:t>
            </a:r>
            <a:r>
              <a:rPr lang="en-US" dirty="0" err="1" smtClean="0"/>
              <a:t>tha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Dëgjoni</a:t>
            </a:r>
            <a:r>
              <a:rPr lang="en-US" dirty="0" smtClean="0"/>
              <a:t> </a:t>
            </a:r>
            <a:r>
              <a:rPr lang="en-US" dirty="0" err="1" smtClean="0"/>
              <a:t>fëmijë</a:t>
            </a:r>
            <a:r>
              <a:rPr lang="en-US" dirty="0" smtClean="0"/>
              <a:t>, </a:t>
            </a:r>
            <a:r>
              <a:rPr lang="en-US" dirty="0" err="1" smtClean="0"/>
              <a:t>hani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sallatë,pini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lëngje</a:t>
            </a:r>
            <a:r>
              <a:rPr lang="en-US" dirty="0" smtClean="0"/>
              <a:t> </a:t>
            </a:r>
            <a:r>
              <a:rPr lang="en-US" dirty="0" err="1" smtClean="0"/>
              <a:t>pemësh,hani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pemë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freskëta</a:t>
            </a:r>
            <a:r>
              <a:rPr lang="en-US" dirty="0" smtClean="0"/>
              <a:t>…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domosdoshme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trupin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Pemët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perimet</a:t>
            </a:r>
            <a:r>
              <a:rPr lang="en-US" dirty="0" smtClean="0"/>
              <a:t> e </a:t>
            </a:r>
            <a:r>
              <a:rPr lang="en-US" dirty="0" err="1" smtClean="0"/>
              <a:t>copëtuara</a:t>
            </a:r>
            <a:r>
              <a:rPr lang="en-US" dirty="0" smtClean="0"/>
              <a:t> e </a:t>
            </a:r>
            <a:r>
              <a:rPr lang="en-US" dirty="0" err="1" smtClean="0"/>
              <a:t>kuptuan</a:t>
            </a:r>
            <a:r>
              <a:rPr lang="en-US" dirty="0" smtClean="0"/>
              <a:t> se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njësoj</a:t>
            </a:r>
            <a:r>
              <a:rPr lang="en-US" dirty="0" smtClean="0"/>
              <a:t> me </a:t>
            </a:r>
            <a:r>
              <a:rPr lang="en-US" dirty="0" err="1" smtClean="0"/>
              <a:t>vlerë.Se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grindur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Pemët dhe perimet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 computers</dc:creator>
  <cp:lastModifiedBy>pro computers</cp:lastModifiedBy>
  <cp:revision>5</cp:revision>
  <dcterms:created xsi:type="dcterms:W3CDTF">2013-10-09T21:40:12Z</dcterms:created>
  <dcterms:modified xsi:type="dcterms:W3CDTF">2013-10-09T22:28:10Z</dcterms:modified>
</cp:coreProperties>
</file>