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247FC-8610-40A0-A859-F7707B9BD083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69A70-2A07-4DAC-8822-E62EF4F3E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n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457200"/>
            <a:ext cx="4648200" cy="3752850"/>
          </a:xfrm>
        </p:spPr>
      </p:pic>
      <p:pic>
        <p:nvPicPr>
          <p:cNvPr id="7" name="Picture 6" descr="numr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81000"/>
            <a:ext cx="3886200" cy="3810000"/>
          </a:xfrm>
          <a:prstGeom prst="rect">
            <a:avLst/>
          </a:prstGeom>
        </p:spPr>
      </p:pic>
      <p:pic>
        <p:nvPicPr>
          <p:cNvPr id="8" name="Picture 7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724400"/>
            <a:ext cx="2581275" cy="1771650"/>
          </a:xfrm>
          <a:prstGeom prst="rect">
            <a:avLst/>
          </a:prstGeom>
        </p:spPr>
      </p:pic>
      <p:pic>
        <p:nvPicPr>
          <p:cNvPr id="9" name="Picture 8" descr="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200" y="4714875"/>
            <a:ext cx="2143125" cy="2143125"/>
          </a:xfrm>
          <a:prstGeom prst="rect">
            <a:avLst/>
          </a:prstGeom>
        </p:spPr>
      </p:pic>
      <p:pic>
        <p:nvPicPr>
          <p:cNvPr id="10" name="Picture 9" descr="1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47244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Njohuri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numrat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100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382000" cy="6482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4518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</a:t>
                      </a:r>
                      <a:r>
                        <a:rPr lang="en-US" sz="2400" dirty="0" err="1" smtClean="0"/>
                        <a:t>Numrat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</a:t>
                      </a:r>
                      <a:r>
                        <a:rPr lang="en-US" sz="2400" dirty="0" err="1" smtClean="0"/>
                        <a:t>Njëshe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</a:t>
                      </a:r>
                      <a:r>
                        <a:rPr lang="en-US" sz="2400" dirty="0" err="1" smtClean="0"/>
                        <a:t>Dhjetëshe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</a:t>
                      </a:r>
                      <a:r>
                        <a:rPr lang="en-US" sz="2400" dirty="0" err="1" smtClean="0"/>
                        <a:t>Qindëshe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831513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057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9932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9163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9163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057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987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decagon 6"/>
          <p:cNvSpPr/>
          <p:nvPr/>
        </p:nvSpPr>
        <p:spPr>
          <a:xfrm>
            <a:off x="1143000" y="1828800"/>
            <a:ext cx="685800" cy="6096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8" name="Dodecagon 7"/>
          <p:cNvSpPr/>
          <p:nvPr/>
        </p:nvSpPr>
        <p:spPr>
          <a:xfrm>
            <a:off x="1143000" y="2667000"/>
            <a:ext cx="6858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13</a:t>
            </a:r>
            <a:endParaRPr lang="en-US" sz="2400" dirty="0"/>
          </a:p>
        </p:txBody>
      </p:sp>
      <p:sp>
        <p:nvSpPr>
          <p:cNvPr id="9" name="Dodecagon 8"/>
          <p:cNvSpPr/>
          <p:nvPr/>
        </p:nvSpPr>
        <p:spPr>
          <a:xfrm>
            <a:off x="1143000" y="3505200"/>
            <a:ext cx="6858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27</a:t>
            </a:r>
            <a:endParaRPr lang="en-US" sz="2400" dirty="0"/>
          </a:p>
        </p:txBody>
      </p:sp>
      <p:sp>
        <p:nvSpPr>
          <p:cNvPr id="10" name="Decagon 9"/>
          <p:cNvSpPr/>
          <p:nvPr/>
        </p:nvSpPr>
        <p:spPr>
          <a:xfrm>
            <a:off x="1143000" y="4419600"/>
            <a:ext cx="685800" cy="685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95</a:t>
            </a:r>
            <a:endParaRPr lang="en-US" sz="2400" dirty="0"/>
          </a:p>
        </p:txBody>
      </p:sp>
      <p:sp>
        <p:nvSpPr>
          <p:cNvPr id="11" name="Dodecagon 10"/>
          <p:cNvSpPr/>
          <p:nvPr/>
        </p:nvSpPr>
        <p:spPr>
          <a:xfrm>
            <a:off x="1066800" y="53340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Dodecagon 11"/>
          <p:cNvSpPr/>
          <p:nvPr/>
        </p:nvSpPr>
        <p:spPr>
          <a:xfrm>
            <a:off x="1066800" y="61722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60</a:t>
            </a:r>
            <a:endParaRPr lang="en-US" sz="2400" dirty="0"/>
          </a:p>
        </p:txBody>
      </p:sp>
      <p:sp>
        <p:nvSpPr>
          <p:cNvPr id="13" name="Dodecagon 12"/>
          <p:cNvSpPr/>
          <p:nvPr/>
        </p:nvSpPr>
        <p:spPr>
          <a:xfrm>
            <a:off x="1066800" y="70104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14" name="Dodecagon 13"/>
          <p:cNvSpPr/>
          <p:nvPr/>
        </p:nvSpPr>
        <p:spPr>
          <a:xfrm>
            <a:off x="3200400" y="1828800"/>
            <a:ext cx="685800" cy="6096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+</a:t>
            </a:r>
          </a:p>
        </p:txBody>
      </p:sp>
      <p:sp>
        <p:nvSpPr>
          <p:cNvPr id="16" name="Dodecagon 15"/>
          <p:cNvSpPr/>
          <p:nvPr/>
        </p:nvSpPr>
        <p:spPr>
          <a:xfrm>
            <a:off x="3124200" y="3505200"/>
            <a:ext cx="6858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17" name="Dodecagon 16"/>
          <p:cNvSpPr/>
          <p:nvPr/>
        </p:nvSpPr>
        <p:spPr>
          <a:xfrm>
            <a:off x="3048000" y="4419600"/>
            <a:ext cx="685800" cy="6096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18" name="Dodecagon 17"/>
          <p:cNvSpPr/>
          <p:nvPr/>
        </p:nvSpPr>
        <p:spPr>
          <a:xfrm>
            <a:off x="3048000" y="5334000"/>
            <a:ext cx="685800" cy="6096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19" name="Dodecagon 18"/>
          <p:cNvSpPr/>
          <p:nvPr/>
        </p:nvSpPr>
        <p:spPr>
          <a:xfrm>
            <a:off x="3048000" y="6248400"/>
            <a:ext cx="762000" cy="6096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20" name="Dodecagon 19"/>
          <p:cNvSpPr/>
          <p:nvPr/>
        </p:nvSpPr>
        <p:spPr>
          <a:xfrm>
            <a:off x="3048000" y="7086600"/>
            <a:ext cx="762000" cy="6096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21" name="Dodecagon 20"/>
          <p:cNvSpPr/>
          <p:nvPr/>
        </p:nvSpPr>
        <p:spPr>
          <a:xfrm>
            <a:off x="5181600" y="1828800"/>
            <a:ext cx="6858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22" name="Dodecagon 21"/>
          <p:cNvSpPr/>
          <p:nvPr/>
        </p:nvSpPr>
        <p:spPr>
          <a:xfrm>
            <a:off x="5181600" y="2743200"/>
            <a:ext cx="685800" cy="6096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+</a:t>
            </a:r>
          </a:p>
        </p:txBody>
      </p:sp>
      <p:sp>
        <p:nvSpPr>
          <p:cNvPr id="23" name="Dodecagon 22"/>
          <p:cNvSpPr/>
          <p:nvPr/>
        </p:nvSpPr>
        <p:spPr>
          <a:xfrm>
            <a:off x="5181600" y="35052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24" name="Dodecagon 23"/>
          <p:cNvSpPr/>
          <p:nvPr/>
        </p:nvSpPr>
        <p:spPr>
          <a:xfrm>
            <a:off x="5181600" y="44196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25" name="Dodecagon 24"/>
          <p:cNvSpPr/>
          <p:nvPr/>
        </p:nvSpPr>
        <p:spPr>
          <a:xfrm>
            <a:off x="5181600" y="53340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26" name="Dodecagon 25"/>
          <p:cNvSpPr/>
          <p:nvPr/>
        </p:nvSpPr>
        <p:spPr>
          <a:xfrm>
            <a:off x="5181600" y="61722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27" name="Dodecagon 26"/>
          <p:cNvSpPr/>
          <p:nvPr/>
        </p:nvSpPr>
        <p:spPr>
          <a:xfrm>
            <a:off x="5181600" y="70104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28" name="Dodecagon 27"/>
          <p:cNvSpPr/>
          <p:nvPr/>
        </p:nvSpPr>
        <p:spPr>
          <a:xfrm>
            <a:off x="7239000" y="2667000"/>
            <a:ext cx="6858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29" name="Dodecagon 28"/>
          <p:cNvSpPr/>
          <p:nvPr/>
        </p:nvSpPr>
        <p:spPr>
          <a:xfrm>
            <a:off x="7239000" y="3505200"/>
            <a:ext cx="6858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30" name="Dodecagon 29"/>
          <p:cNvSpPr/>
          <p:nvPr/>
        </p:nvSpPr>
        <p:spPr>
          <a:xfrm>
            <a:off x="7239000" y="44196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31" name="Dodecagon 30"/>
          <p:cNvSpPr/>
          <p:nvPr/>
        </p:nvSpPr>
        <p:spPr>
          <a:xfrm>
            <a:off x="7239000" y="53340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32" name="Dodecagon 31"/>
          <p:cNvSpPr/>
          <p:nvPr/>
        </p:nvSpPr>
        <p:spPr>
          <a:xfrm>
            <a:off x="7239000" y="61722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33" name="Dodecagon 32"/>
          <p:cNvSpPr/>
          <p:nvPr/>
        </p:nvSpPr>
        <p:spPr>
          <a:xfrm>
            <a:off x="7239000" y="7010400"/>
            <a:ext cx="762000" cy="6858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34" name="Dodecagon 33"/>
          <p:cNvSpPr/>
          <p:nvPr/>
        </p:nvSpPr>
        <p:spPr>
          <a:xfrm>
            <a:off x="7239000" y="1828800"/>
            <a:ext cx="685800" cy="6096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-</a:t>
            </a:r>
          </a:p>
        </p:txBody>
      </p:sp>
      <p:sp>
        <p:nvSpPr>
          <p:cNvPr id="35" name="Dodecagon 34"/>
          <p:cNvSpPr/>
          <p:nvPr/>
        </p:nvSpPr>
        <p:spPr>
          <a:xfrm>
            <a:off x="3200400" y="2667000"/>
            <a:ext cx="685800" cy="6096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+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16764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16</a:t>
            </a:r>
            <a:endParaRPr lang="en-US" sz="4800" dirty="0"/>
          </a:p>
        </p:txBody>
      </p:sp>
      <p:sp>
        <p:nvSpPr>
          <p:cNvPr id="5" name="Oval 4"/>
          <p:cNvSpPr/>
          <p:nvPr/>
        </p:nvSpPr>
        <p:spPr>
          <a:xfrm>
            <a:off x="2971800" y="16764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61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981200" y="18288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˂</a:t>
            </a:r>
            <a:endParaRPr lang="en-US" sz="6000" dirty="0"/>
          </a:p>
        </p:txBody>
      </p:sp>
      <p:sp>
        <p:nvSpPr>
          <p:cNvPr id="7" name="Oval 6"/>
          <p:cNvSpPr/>
          <p:nvPr/>
        </p:nvSpPr>
        <p:spPr>
          <a:xfrm>
            <a:off x="457200" y="3429000"/>
            <a:ext cx="129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32</a:t>
            </a:r>
            <a:endParaRPr lang="en-US" sz="4800" dirty="0"/>
          </a:p>
        </p:txBody>
      </p:sp>
      <p:sp>
        <p:nvSpPr>
          <p:cNvPr id="8" name="Oval 7"/>
          <p:cNvSpPr/>
          <p:nvPr/>
        </p:nvSpPr>
        <p:spPr>
          <a:xfrm>
            <a:off x="2819400" y="34290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23</a:t>
            </a:r>
            <a:endParaRPr lang="en-US" sz="4800" dirty="0"/>
          </a:p>
        </p:txBody>
      </p:sp>
      <p:sp>
        <p:nvSpPr>
          <p:cNvPr id="9" name="Rectangle 8"/>
          <p:cNvSpPr/>
          <p:nvPr/>
        </p:nvSpPr>
        <p:spPr>
          <a:xfrm>
            <a:off x="1981200" y="36576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˃</a:t>
            </a:r>
            <a:endParaRPr lang="en-US" sz="6600" dirty="0"/>
          </a:p>
        </p:txBody>
      </p:sp>
      <p:sp>
        <p:nvSpPr>
          <p:cNvPr id="10" name="Oval 9"/>
          <p:cNvSpPr/>
          <p:nvPr/>
        </p:nvSpPr>
        <p:spPr>
          <a:xfrm>
            <a:off x="5181600" y="1676400"/>
            <a:ext cx="1143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54</a:t>
            </a:r>
            <a:endParaRPr lang="en-US" sz="4400" dirty="0"/>
          </a:p>
        </p:txBody>
      </p:sp>
      <p:sp>
        <p:nvSpPr>
          <p:cNvPr id="11" name="Oval 10"/>
          <p:cNvSpPr/>
          <p:nvPr/>
        </p:nvSpPr>
        <p:spPr>
          <a:xfrm>
            <a:off x="7467600" y="16764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54</a:t>
            </a:r>
            <a:endParaRPr lang="en-US" sz="4400" dirty="0"/>
          </a:p>
        </p:txBody>
      </p:sp>
      <p:sp>
        <p:nvSpPr>
          <p:cNvPr id="13" name="Oval 12"/>
          <p:cNvSpPr/>
          <p:nvPr/>
        </p:nvSpPr>
        <p:spPr>
          <a:xfrm>
            <a:off x="5105400" y="3352800"/>
            <a:ext cx="1066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99</a:t>
            </a:r>
            <a:endParaRPr lang="en-US" sz="4400" dirty="0"/>
          </a:p>
        </p:txBody>
      </p:sp>
      <p:sp>
        <p:nvSpPr>
          <p:cNvPr id="14" name="Rectangle 13"/>
          <p:cNvSpPr/>
          <p:nvPr/>
        </p:nvSpPr>
        <p:spPr>
          <a:xfrm>
            <a:off x="6553200" y="36576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˂</a:t>
            </a:r>
            <a:endParaRPr lang="en-US" sz="6600" dirty="0"/>
          </a:p>
        </p:txBody>
      </p:sp>
      <p:sp>
        <p:nvSpPr>
          <p:cNvPr id="15" name="Oval 14"/>
          <p:cNvSpPr/>
          <p:nvPr/>
        </p:nvSpPr>
        <p:spPr>
          <a:xfrm>
            <a:off x="7543800" y="3276600"/>
            <a:ext cx="1143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100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553200" y="19812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=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90600" y="16764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vegjël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4343400" y="1600200"/>
            <a:ext cx="198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t</a:t>
            </a:r>
            <a:r>
              <a:rPr lang="en-US" sz="2800" dirty="0" err="1" smtClean="0"/>
              <a:t>ë</a:t>
            </a:r>
            <a:r>
              <a:rPr lang="en-US" sz="2800" dirty="0" smtClean="0"/>
              <a:t> </a:t>
            </a:r>
            <a:r>
              <a:rPr lang="en-US" sz="2800" dirty="0" err="1" smtClean="0"/>
              <a:t>mëdhenj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2590800" y="381000"/>
            <a:ext cx="2743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Numrat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3352800"/>
            <a:ext cx="213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lexohen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3200400" y="3352800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shkruhen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5791200" y="3352800"/>
            <a:ext cx="2286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veprohet</a:t>
            </a:r>
            <a:endParaRPr lang="en-US" sz="3600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4800600"/>
            <a:ext cx="7924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Numrat</a:t>
            </a:r>
            <a:r>
              <a:rPr lang="en-US" sz="3600" dirty="0" smtClean="0"/>
              <a:t> </a:t>
            </a:r>
            <a:r>
              <a:rPr lang="en-US" sz="3600" dirty="0" err="1" smtClean="0"/>
              <a:t>lexohen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shkruhen</a:t>
            </a:r>
            <a:r>
              <a:rPr lang="en-US" sz="3600" dirty="0" smtClean="0"/>
              <a:t> </a:t>
            </a:r>
            <a:r>
              <a:rPr lang="en-US" sz="3600" dirty="0" err="1" smtClean="0"/>
              <a:t>sakt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1" name="Rounded Rectangle 10"/>
          <p:cNvSpPr/>
          <p:nvPr/>
        </p:nvSpPr>
        <p:spPr>
          <a:xfrm>
            <a:off x="2819400" y="5943600"/>
            <a:ext cx="2590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shifra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76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Njohuri për numrat deri në 100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IT-Net</dc:creator>
  <cp:lastModifiedBy>IT-Net</cp:lastModifiedBy>
  <cp:revision>20</cp:revision>
  <dcterms:created xsi:type="dcterms:W3CDTF">2014-08-19T21:24:42Z</dcterms:created>
  <dcterms:modified xsi:type="dcterms:W3CDTF">2014-08-20T00:09:20Z</dcterms:modified>
</cp:coreProperties>
</file>