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8721-C2BE-49DB-A3B9-8DF812C08858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40F9-7401-408F-8831-2310EA474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ta e pa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1" y="533400"/>
            <a:ext cx="8305799" cy="59425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584317_834747636547071_89085943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2400"/>
            <a:ext cx="8839199" cy="655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Dita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parë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shkollës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Kur</a:t>
            </a:r>
            <a:r>
              <a:rPr lang="en-US" dirty="0" smtClean="0"/>
              <a:t> Fan </a:t>
            </a:r>
            <a:r>
              <a:rPr lang="en-US" dirty="0" err="1" smtClean="0"/>
              <a:t>Noli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mbushi</a:t>
            </a:r>
            <a:r>
              <a:rPr lang="en-US" dirty="0" smtClean="0"/>
              <a:t> </a:t>
            </a:r>
            <a:r>
              <a:rPr lang="en-US" dirty="0" err="1" smtClean="0"/>
              <a:t>tetë</a:t>
            </a:r>
            <a:r>
              <a:rPr lang="en-US" dirty="0" smtClean="0"/>
              <a:t> </a:t>
            </a:r>
            <a:r>
              <a:rPr lang="en-US" dirty="0" err="1" smtClean="0"/>
              <a:t>vjet</a:t>
            </a:r>
            <a:r>
              <a:rPr lang="en-US" dirty="0" smtClean="0"/>
              <a:t>, </a:t>
            </a:r>
            <a:r>
              <a:rPr lang="en-US" dirty="0" err="1" smtClean="0"/>
              <a:t>familja</a:t>
            </a:r>
            <a:r>
              <a:rPr lang="en-US" dirty="0" smtClean="0"/>
              <a:t> </a:t>
            </a:r>
            <a:r>
              <a:rPr lang="en-US" dirty="0" err="1" smtClean="0"/>
              <a:t>vendosi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çonte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Meqë</a:t>
            </a:r>
            <a:r>
              <a:rPr lang="en-US" dirty="0" smtClean="0"/>
              <a:t> </a:t>
            </a:r>
            <a:r>
              <a:rPr lang="en-US" dirty="0" err="1" smtClean="0"/>
              <a:t>mësuesit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rrihnin</a:t>
            </a:r>
            <a:r>
              <a:rPr lang="en-US" dirty="0" smtClean="0"/>
              <a:t> me </a:t>
            </a:r>
            <a:r>
              <a:rPr lang="en-US" dirty="0" err="1" smtClean="0"/>
              <a:t>egërsi</a:t>
            </a:r>
            <a:r>
              <a:rPr lang="en-US" dirty="0" smtClean="0"/>
              <a:t> </a:t>
            </a:r>
            <a:r>
              <a:rPr lang="en-US" dirty="0" err="1" smtClean="0"/>
              <a:t>fëmijët</a:t>
            </a:r>
            <a:r>
              <a:rPr lang="en-US" dirty="0" smtClean="0"/>
              <a:t>, </a:t>
            </a:r>
            <a:r>
              <a:rPr lang="en-US" dirty="0" err="1" smtClean="0"/>
              <a:t>Noli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donte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shkonte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Gjyshja</a:t>
            </a:r>
            <a:r>
              <a:rPr lang="en-US" dirty="0" smtClean="0"/>
              <a:t> Sumba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deshi</a:t>
            </a:r>
            <a:r>
              <a:rPr lang="en-US" dirty="0" smtClean="0"/>
              <a:t> </a:t>
            </a:r>
            <a:r>
              <a:rPr lang="en-US" dirty="0" err="1" smtClean="0"/>
              <a:t>tʻia</a:t>
            </a:r>
            <a:r>
              <a:rPr lang="en-US" dirty="0" smtClean="0"/>
              <a:t> </a:t>
            </a:r>
            <a:r>
              <a:rPr lang="en-US" dirty="0" err="1" smtClean="0"/>
              <a:t>mbushte</a:t>
            </a:r>
            <a:r>
              <a:rPr lang="en-US" dirty="0" smtClean="0"/>
              <a:t> </a:t>
            </a:r>
            <a:r>
              <a:rPr lang="en-US" dirty="0" err="1" smtClean="0"/>
              <a:t>mendjen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shorti</a:t>
            </a:r>
            <a:r>
              <a:rPr lang="en-US" dirty="0" smtClean="0"/>
              <a:t> </a:t>
            </a:r>
            <a:r>
              <a:rPr lang="en-US" dirty="0" err="1" smtClean="0"/>
              <a:t>nënës</a:t>
            </a:r>
            <a:r>
              <a:rPr lang="en-US" dirty="0" smtClean="0"/>
              <a:t> </a:t>
            </a:r>
            <a:r>
              <a:rPr lang="en-US" dirty="0" err="1" smtClean="0"/>
              <a:t>Marije</a:t>
            </a:r>
            <a:r>
              <a:rPr lang="en-US" dirty="0" smtClean="0"/>
              <a:t>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përdori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mënyrat</a:t>
            </a:r>
            <a:r>
              <a:rPr lang="en-US" dirty="0" smtClean="0"/>
              <a:t> e </a:t>
            </a:r>
            <a:r>
              <a:rPr lang="en-US" dirty="0" err="1" smtClean="0"/>
              <a:t>bindjes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këndshme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doli</a:t>
            </a:r>
            <a:r>
              <a:rPr lang="en-US" dirty="0" smtClean="0"/>
              <a:t> dot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bindte</a:t>
            </a:r>
            <a:r>
              <a:rPr lang="en-US" dirty="0" smtClean="0"/>
              <a:t> </a:t>
            </a:r>
            <a:r>
              <a:rPr lang="en-US" dirty="0" err="1" smtClean="0"/>
              <a:t>fëmijën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Ajo</a:t>
            </a:r>
            <a:r>
              <a:rPr lang="en-US" dirty="0" smtClean="0"/>
              <a:t> e </a:t>
            </a:r>
            <a:r>
              <a:rPr lang="en-US" dirty="0" err="1" smtClean="0"/>
              <a:t>futi</a:t>
            </a:r>
            <a:r>
              <a:rPr lang="en-US" dirty="0" smtClean="0"/>
              <a:t> Nolin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thes</a:t>
            </a:r>
            <a:r>
              <a:rPr lang="en-US" dirty="0" smtClean="0"/>
              <a:t>, e </a:t>
            </a:r>
            <a:r>
              <a:rPr lang="en-US" dirty="0" err="1" smtClean="0"/>
              <a:t>qiti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shpinë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u </a:t>
            </a:r>
            <a:r>
              <a:rPr lang="en-US" dirty="0" err="1" smtClean="0"/>
              <a:t>nis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  <a:r>
              <a:rPr lang="en-US" dirty="0" err="1" smtClean="0"/>
              <a:t>shkollës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Mësuesi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 </a:t>
            </a:r>
            <a:r>
              <a:rPr lang="en-US" dirty="0" err="1" smtClean="0"/>
              <a:t>dëgjoi</a:t>
            </a:r>
            <a:r>
              <a:rPr lang="en-US" dirty="0" smtClean="0"/>
              <a:t> </a:t>
            </a:r>
            <a:r>
              <a:rPr lang="en-US" dirty="0" err="1" smtClean="0"/>
              <a:t>çjerrjet</a:t>
            </a:r>
            <a:r>
              <a:rPr lang="en-US" dirty="0" smtClean="0"/>
              <a:t> e </a:t>
            </a:r>
            <a:r>
              <a:rPr lang="en-US" dirty="0" err="1" smtClean="0"/>
              <a:t>fëmijës</a:t>
            </a:r>
            <a:r>
              <a:rPr lang="en-US" dirty="0" smtClean="0"/>
              <a:t>, </a:t>
            </a:r>
            <a:r>
              <a:rPr lang="en-US" dirty="0" err="1" smtClean="0"/>
              <a:t>nxitoi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dera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shihte</a:t>
            </a:r>
            <a:r>
              <a:rPr lang="en-US" dirty="0" smtClean="0"/>
              <a:t> se ç̛  </a:t>
            </a:r>
            <a:r>
              <a:rPr lang="en-US" dirty="0" err="1" smtClean="0"/>
              <a:t>ndodhte</a:t>
            </a:r>
            <a:r>
              <a:rPr lang="en-US" dirty="0" smtClean="0"/>
              <a:t>. </a:t>
            </a:r>
            <a:r>
              <a:rPr lang="en-US" dirty="0" err="1" smtClean="0"/>
              <a:t>Nëna</a:t>
            </a:r>
            <a:r>
              <a:rPr lang="en-US" dirty="0" smtClean="0"/>
              <a:t> Maria </a:t>
            </a:r>
            <a:r>
              <a:rPr lang="en-US" dirty="0" err="1" smtClean="0"/>
              <a:t>tha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”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e </a:t>
            </a:r>
            <a:r>
              <a:rPr lang="en-US" dirty="0" err="1" smtClean="0"/>
              <a:t>kam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e </a:t>
            </a:r>
            <a:r>
              <a:rPr lang="en-US" dirty="0" err="1" smtClean="0"/>
              <a:t>rrihni</a:t>
            </a:r>
            <a:r>
              <a:rPr lang="en-US" dirty="0" smtClean="0"/>
              <a:t>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sjell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shpinë</a:t>
            </a:r>
            <a:r>
              <a:rPr lang="en-US" dirty="0" smtClean="0"/>
              <a:t> </a:t>
            </a:r>
            <a:r>
              <a:rPr lang="en-US" dirty="0" err="1" smtClean="0"/>
              <a:t>përditë</a:t>
            </a:r>
            <a:r>
              <a:rPr lang="en-US" dirty="0" smtClean="0"/>
              <a:t>.”</a:t>
            </a:r>
          </a:p>
          <a:p>
            <a:pPr>
              <a:buNone/>
            </a:pPr>
            <a:r>
              <a:rPr lang="en-US" dirty="0" err="1" smtClean="0"/>
              <a:t>Mësuesi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dha</a:t>
            </a:r>
            <a:r>
              <a:rPr lang="en-US" dirty="0" smtClean="0"/>
              <a:t> </a:t>
            </a:r>
            <a:r>
              <a:rPr lang="en-US" dirty="0" err="1" smtClean="0"/>
              <a:t>fjalën</a:t>
            </a:r>
            <a:r>
              <a:rPr lang="en-US" dirty="0" smtClean="0"/>
              <a:t> se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sillej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me </a:t>
            </a:r>
            <a:r>
              <a:rPr lang="en-US" dirty="0" err="1" smtClean="0"/>
              <a:t>të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10584317_834747636547071_89085943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676400"/>
            <a:ext cx="3581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err="1" smtClean="0"/>
              <a:t>Mirpo</a:t>
            </a:r>
            <a:r>
              <a:rPr lang="en-US" sz="3600" dirty="0" smtClean="0"/>
              <a:t> </a:t>
            </a:r>
            <a:r>
              <a:rPr lang="en-US" sz="3600" dirty="0" err="1" smtClean="0"/>
              <a:t>Noli</a:t>
            </a:r>
            <a:r>
              <a:rPr lang="en-US" sz="3600" dirty="0" smtClean="0"/>
              <a:t> </a:t>
            </a:r>
            <a:r>
              <a:rPr lang="en-US" sz="3600" dirty="0" err="1" smtClean="0"/>
              <a:t>kërkoi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e </a:t>
            </a:r>
            <a:r>
              <a:rPr lang="en-US" sz="3600" dirty="0" err="1" smtClean="0"/>
              <a:t>ëma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rrinte</a:t>
            </a:r>
            <a:r>
              <a:rPr lang="en-US" sz="3600" dirty="0" smtClean="0"/>
              <a:t> me </a:t>
            </a:r>
            <a:r>
              <a:rPr lang="en-US" sz="3600" dirty="0" err="1" smtClean="0"/>
              <a:t>të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Pas </a:t>
            </a:r>
            <a:r>
              <a:rPr lang="en-US" sz="3600" dirty="0" err="1" smtClean="0"/>
              <a:t>një</a:t>
            </a:r>
            <a:r>
              <a:rPr lang="en-US" sz="3600" dirty="0" smtClean="0"/>
              <a:t> </a:t>
            </a:r>
            <a:r>
              <a:rPr lang="en-US" sz="3600" dirty="0" err="1" smtClean="0"/>
              <a:t>kohe</a:t>
            </a:r>
            <a:r>
              <a:rPr lang="en-US" sz="3600" dirty="0" smtClean="0"/>
              <a:t>,  </a:t>
            </a:r>
            <a:r>
              <a:rPr lang="en-US" sz="3600" dirty="0" err="1" smtClean="0"/>
              <a:t>tʻëmën</a:t>
            </a:r>
            <a:r>
              <a:rPr lang="en-US" sz="3600" dirty="0" smtClean="0"/>
              <a:t> e </a:t>
            </a:r>
            <a:r>
              <a:rPr lang="en-US" sz="3600" dirty="0" err="1" smtClean="0"/>
              <a:t>zuri</a:t>
            </a:r>
            <a:r>
              <a:rPr lang="en-US" sz="3600" dirty="0" smtClean="0"/>
              <a:t> </a:t>
            </a:r>
            <a:r>
              <a:rPr lang="en-US" sz="3600" dirty="0" err="1" smtClean="0"/>
              <a:t>gjumi</a:t>
            </a:r>
            <a:r>
              <a:rPr lang="en-US" sz="3600" dirty="0" smtClean="0"/>
              <a:t>, </a:t>
            </a:r>
            <a:r>
              <a:rPr lang="en-US" sz="3600" dirty="0" err="1" smtClean="0"/>
              <a:t>pasi</a:t>
            </a:r>
            <a:r>
              <a:rPr lang="en-US" sz="3600" dirty="0" smtClean="0"/>
              <a:t> </a:t>
            </a:r>
            <a:r>
              <a:rPr lang="en-US" sz="3600" dirty="0" err="1" smtClean="0"/>
              <a:t>ajo</a:t>
            </a:r>
            <a:r>
              <a:rPr lang="en-US" sz="3600" dirty="0" smtClean="0"/>
              <a:t> </a:t>
            </a:r>
            <a:r>
              <a:rPr lang="en-US" sz="3600" dirty="0" err="1" smtClean="0"/>
              <a:t>nuk</a:t>
            </a:r>
            <a:r>
              <a:rPr lang="en-US" sz="3600" dirty="0" smtClean="0"/>
              <a:t> </a:t>
            </a:r>
            <a:r>
              <a:rPr lang="en-US" sz="3600" dirty="0" err="1" smtClean="0"/>
              <a:t>dinte</a:t>
            </a:r>
            <a:r>
              <a:rPr lang="en-US" sz="3600" dirty="0" smtClean="0"/>
              <a:t> </a:t>
            </a:r>
            <a:r>
              <a:rPr lang="en-US" sz="3600" dirty="0" err="1" smtClean="0"/>
              <a:t>greqisht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ishte</a:t>
            </a:r>
            <a:r>
              <a:rPr lang="en-US" sz="3600" dirty="0" smtClean="0"/>
              <a:t> </a:t>
            </a:r>
            <a:r>
              <a:rPr lang="en-US" sz="3600" dirty="0" err="1" smtClean="0"/>
              <a:t>lodhur</a:t>
            </a:r>
            <a:r>
              <a:rPr lang="en-US" sz="3600" dirty="0" smtClean="0"/>
              <a:t> </a:t>
            </a:r>
            <a:r>
              <a:rPr lang="en-US" sz="3600" dirty="0" err="1" smtClean="0"/>
              <a:t>shumë</a:t>
            </a:r>
            <a:r>
              <a:rPr lang="en-US" sz="3600" dirty="0" smtClean="0"/>
              <a:t> </a:t>
            </a:r>
            <a:r>
              <a:rPr lang="en-US" sz="3600" dirty="0" err="1" smtClean="0"/>
              <a:t>për</a:t>
            </a:r>
            <a:r>
              <a:rPr lang="en-US" sz="3600" dirty="0" smtClean="0"/>
              <a:t> </a:t>
            </a:r>
            <a:r>
              <a:rPr lang="en-US" sz="3600" dirty="0" err="1" smtClean="0"/>
              <a:t>ta</a:t>
            </a:r>
            <a:r>
              <a:rPr lang="en-US" sz="3600" dirty="0" smtClean="0"/>
              <a:t> </a:t>
            </a:r>
            <a:r>
              <a:rPr lang="en-US" sz="3600" dirty="0" err="1" smtClean="0"/>
              <a:t>sjellë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shkollë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err="1" smtClean="0"/>
              <a:t>Nolit</a:t>
            </a:r>
            <a:r>
              <a:rPr lang="en-US" sz="3600" dirty="0" smtClean="0"/>
              <a:t> </a:t>
            </a:r>
            <a:r>
              <a:rPr lang="en-US" sz="3600" dirty="0" err="1" smtClean="0"/>
              <a:t>iu</a:t>
            </a:r>
            <a:r>
              <a:rPr lang="en-US" sz="3600" dirty="0" smtClean="0"/>
              <a:t> </a:t>
            </a:r>
            <a:r>
              <a:rPr lang="en-US" sz="3600" dirty="0" err="1" smtClean="0"/>
              <a:t>dhimbs</a:t>
            </a:r>
            <a:r>
              <a:rPr lang="en-US" sz="3600" dirty="0" smtClean="0"/>
              <a:t> e </a:t>
            </a:r>
            <a:r>
              <a:rPr lang="en-US" sz="3600" dirty="0" err="1" smtClean="0"/>
              <a:t>ëma</a:t>
            </a:r>
            <a:r>
              <a:rPr lang="en-US" sz="3600" dirty="0" smtClean="0"/>
              <a:t> , </a:t>
            </a:r>
            <a:r>
              <a:rPr lang="en-US" sz="3600" dirty="0" err="1" smtClean="0"/>
              <a:t>iu</a:t>
            </a:r>
            <a:r>
              <a:rPr lang="en-US" sz="3600" dirty="0" smtClean="0"/>
              <a:t> </a:t>
            </a:r>
            <a:r>
              <a:rPr lang="en-US" sz="3600" dirty="0" err="1" smtClean="0"/>
              <a:t>afrua</a:t>
            </a:r>
            <a:r>
              <a:rPr lang="en-US" sz="3600" dirty="0" smtClean="0"/>
              <a:t>, e </a:t>
            </a:r>
            <a:r>
              <a:rPr lang="en-US" sz="3600" dirty="0" err="1" smtClean="0"/>
              <a:t>zgjoi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gjumi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tha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 smtClean="0"/>
              <a:t>”</a:t>
            </a:r>
            <a:r>
              <a:rPr lang="en-US" sz="3600" dirty="0" err="1" smtClean="0"/>
              <a:t>Tash</a:t>
            </a:r>
            <a:r>
              <a:rPr lang="en-US" sz="3600" dirty="0" smtClean="0"/>
              <a:t>,  </a:t>
            </a:r>
            <a:r>
              <a:rPr lang="en-US" sz="3600" dirty="0" err="1" smtClean="0"/>
              <a:t>nëno</a:t>
            </a:r>
            <a:r>
              <a:rPr lang="en-US" sz="3600" dirty="0" smtClean="0"/>
              <a:t>, </a:t>
            </a:r>
            <a:r>
              <a:rPr lang="en-US" sz="3600" dirty="0" err="1" smtClean="0"/>
              <a:t>më</a:t>
            </a:r>
            <a:r>
              <a:rPr lang="en-US" sz="3600" dirty="0" smtClean="0"/>
              <a:t> </a:t>
            </a:r>
            <a:r>
              <a:rPr lang="en-US" sz="3600" dirty="0" err="1" smtClean="0"/>
              <a:t>mirë</a:t>
            </a:r>
            <a:r>
              <a:rPr lang="en-US" sz="3600" dirty="0" smtClean="0"/>
              <a:t> e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shkosh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shtëpi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err="1" smtClean="0"/>
              <a:t>Mund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rri</a:t>
            </a:r>
            <a:r>
              <a:rPr lang="en-US" sz="3600" dirty="0" smtClean="0"/>
              <a:t> </a:t>
            </a:r>
            <a:r>
              <a:rPr lang="en-US" sz="3600" dirty="0" err="1" smtClean="0"/>
              <a:t>këtu</a:t>
            </a:r>
            <a:r>
              <a:rPr lang="en-US" sz="3600" dirty="0" smtClean="0"/>
              <a:t> </a:t>
            </a:r>
            <a:r>
              <a:rPr lang="en-US" sz="3600" dirty="0" err="1" smtClean="0"/>
              <a:t>edhe</a:t>
            </a:r>
            <a:r>
              <a:rPr lang="en-US" sz="3600" dirty="0" smtClean="0"/>
              <a:t> pa </a:t>
            </a:r>
            <a:r>
              <a:rPr lang="en-US" sz="3600" dirty="0" err="1" smtClean="0"/>
              <a:t>ty</a:t>
            </a:r>
            <a:r>
              <a:rPr lang="en-US" sz="3600" dirty="0" smtClean="0"/>
              <a:t>.”</a:t>
            </a:r>
          </a:p>
          <a:p>
            <a:pPr>
              <a:buNone/>
            </a:pP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vërtetë</a:t>
            </a:r>
            <a:r>
              <a:rPr lang="en-US" sz="3600" dirty="0" smtClean="0"/>
              <a:t> </a:t>
            </a:r>
            <a:r>
              <a:rPr lang="en-US" sz="3600" dirty="0" err="1" smtClean="0"/>
              <a:t>fëmijën</a:t>
            </a:r>
            <a:r>
              <a:rPr lang="en-US" sz="3600" dirty="0" smtClean="0"/>
              <a:t> </a:t>
            </a:r>
            <a:r>
              <a:rPr lang="en-US" sz="3600" dirty="0" err="1" smtClean="0"/>
              <a:t>nuk</a:t>
            </a:r>
            <a:r>
              <a:rPr lang="en-US" sz="3600" dirty="0" smtClean="0"/>
              <a:t> </a:t>
            </a:r>
            <a:r>
              <a:rPr lang="en-US" sz="3600" dirty="0" err="1" smtClean="0"/>
              <a:t>kishte</a:t>
            </a:r>
            <a:r>
              <a:rPr lang="en-US" sz="3600" dirty="0" smtClean="0"/>
              <a:t> </a:t>
            </a:r>
            <a:r>
              <a:rPr lang="en-US" sz="3600" dirty="0" err="1" smtClean="0"/>
              <a:t>nevojë</a:t>
            </a:r>
            <a:r>
              <a:rPr lang="en-US" sz="3600" dirty="0" smtClean="0"/>
              <a:t> </a:t>
            </a:r>
            <a:r>
              <a:rPr lang="en-US" sz="3600" dirty="0" err="1" smtClean="0"/>
              <a:t>ta</a:t>
            </a:r>
            <a:r>
              <a:rPr lang="en-US" sz="3600" dirty="0" smtClean="0"/>
              <a:t> </a:t>
            </a:r>
            <a:r>
              <a:rPr lang="en-US" sz="3600" dirty="0" err="1" smtClean="0"/>
              <a:t>mbronte</a:t>
            </a:r>
            <a:r>
              <a:rPr lang="en-US" sz="3600" dirty="0" smtClean="0"/>
              <a:t> </a:t>
            </a:r>
            <a:r>
              <a:rPr lang="en-US" sz="3600" dirty="0" err="1" smtClean="0"/>
              <a:t>askush</a:t>
            </a:r>
            <a:r>
              <a:rPr lang="en-US" sz="3600" dirty="0" smtClean="0"/>
              <a:t> </a:t>
            </a:r>
            <a:r>
              <a:rPr lang="en-US" sz="3600" dirty="0" err="1" smtClean="0"/>
              <a:t>nga</a:t>
            </a:r>
            <a:r>
              <a:rPr lang="en-US" sz="3600" dirty="0" smtClean="0"/>
              <a:t> </a:t>
            </a:r>
            <a:r>
              <a:rPr lang="en-US" sz="3600" dirty="0" err="1" smtClean="0"/>
              <a:t>mësuesi</a:t>
            </a:r>
            <a:r>
              <a:rPr lang="en-US" sz="3600" dirty="0" smtClean="0"/>
              <a:t>. </a:t>
            </a:r>
            <a:r>
              <a:rPr lang="en-US" sz="3600" dirty="0" err="1" smtClean="0"/>
              <a:t>Në</a:t>
            </a:r>
            <a:r>
              <a:rPr lang="en-US" sz="3600" dirty="0" smtClean="0"/>
              <a:t> fund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fundit</a:t>
            </a:r>
            <a:r>
              <a:rPr lang="en-US" sz="3600" dirty="0" smtClean="0"/>
              <a:t> , </a:t>
            </a:r>
            <a:r>
              <a:rPr lang="en-US" sz="3600" dirty="0" err="1" smtClean="0"/>
              <a:t>ai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dënonte</a:t>
            </a:r>
            <a:r>
              <a:rPr lang="en-US" sz="3600" dirty="0" smtClean="0"/>
              <a:t> </a:t>
            </a:r>
            <a:r>
              <a:rPr lang="en-US" sz="3600" dirty="0" err="1" smtClean="0"/>
              <a:t>vetëm</a:t>
            </a:r>
            <a:r>
              <a:rPr lang="en-US" sz="3600" dirty="0" smtClean="0"/>
              <a:t> </a:t>
            </a:r>
            <a:r>
              <a:rPr lang="en-US" sz="3600" dirty="0" err="1" smtClean="0"/>
              <a:t>ata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nuk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mësonin</a:t>
            </a:r>
            <a:r>
              <a:rPr lang="en-US" sz="3600" dirty="0" smtClean="0"/>
              <a:t> </a:t>
            </a:r>
            <a:r>
              <a:rPr lang="en-US" sz="3600" dirty="0" err="1" smtClean="0"/>
              <a:t>mësimet</a:t>
            </a:r>
            <a:r>
              <a:rPr lang="en-US" sz="3600" dirty="0" smtClean="0"/>
              <a:t>. Fan </a:t>
            </a:r>
            <a:r>
              <a:rPr lang="en-US" sz="3600" dirty="0" err="1" smtClean="0"/>
              <a:t>Noli</a:t>
            </a:r>
            <a:r>
              <a:rPr lang="en-US" sz="3600" dirty="0" smtClean="0"/>
              <a:t> e </a:t>
            </a:r>
            <a:r>
              <a:rPr lang="en-US" sz="3600" dirty="0" err="1" smtClean="0"/>
              <a:t>tregoi</a:t>
            </a:r>
            <a:r>
              <a:rPr lang="en-US" sz="3600" dirty="0" smtClean="0"/>
              <a:t> se </a:t>
            </a:r>
            <a:r>
              <a:rPr lang="en-US" sz="3600" dirty="0" err="1" smtClean="0"/>
              <a:t>ishte</a:t>
            </a:r>
            <a:r>
              <a:rPr lang="en-US" sz="3600" dirty="0" smtClean="0"/>
              <a:t> </a:t>
            </a:r>
            <a:r>
              <a:rPr lang="en-US" sz="3600" dirty="0" err="1" smtClean="0"/>
              <a:t>një</a:t>
            </a:r>
            <a:r>
              <a:rPr lang="en-US" sz="3600" dirty="0" smtClean="0"/>
              <a:t> </a:t>
            </a:r>
            <a:r>
              <a:rPr lang="en-US" sz="3600" dirty="0" err="1" smtClean="0"/>
              <a:t>nxënës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zellshëm</a:t>
            </a:r>
            <a:r>
              <a:rPr lang="en-US" sz="3600" dirty="0" smtClean="0"/>
              <a:t>,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cili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mësoi</a:t>
            </a:r>
            <a:r>
              <a:rPr lang="en-US" sz="3600" dirty="0" smtClean="0"/>
              <a:t> </a:t>
            </a:r>
            <a:r>
              <a:rPr lang="en-US" sz="3600" dirty="0" err="1" smtClean="0"/>
              <a:t>mësimet</a:t>
            </a:r>
            <a:r>
              <a:rPr lang="en-US" sz="3600" dirty="0" smtClean="0"/>
              <a:t> </a:t>
            </a:r>
            <a:r>
              <a:rPr lang="en-US" sz="3600" dirty="0" err="1" smtClean="0"/>
              <a:t>gjatë</a:t>
            </a:r>
            <a:r>
              <a:rPr lang="en-US" sz="3600" dirty="0" smtClean="0"/>
              <a:t> </a:t>
            </a:r>
            <a:r>
              <a:rPr lang="en-US" sz="3600" dirty="0" err="1" smtClean="0"/>
              <a:t>tërë</a:t>
            </a:r>
            <a:r>
              <a:rPr lang="en-US" sz="3600" dirty="0" smtClean="0"/>
              <a:t> </a:t>
            </a:r>
            <a:r>
              <a:rPr lang="en-US" sz="3600" dirty="0" err="1" smtClean="0"/>
              <a:t>jetës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Ai </a:t>
            </a:r>
            <a:r>
              <a:rPr lang="en-US" sz="3600" dirty="0" err="1" smtClean="0"/>
              <a:t>qe</a:t>
            </a:r>
            <a:r>
              <a:rPr lang="en-US" sz="3600" dirty="0" smtClean="0"/>
              <a:t> </a:t>
            </a:r>
            <a:r>
              <a:rPr lang="en-US" sz="3600" dirty="0" err="1" smtClean="0"/>
              <a:t>gjithmonë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pari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klasë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Kush e </a:t>
            </a:r>
            <a:r>
              <a:rPr lang="en-US" dirty="0" err="1" smtClean="0"/>
              <a:t>çoi</a:t>
            </a:r>
            <a:r>
              <a:rPr lang="en-US" dirty="0" smtClean="0"/>
              <a:t> Nolin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shkollë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Gjyshja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124200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Nëna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990600" y="3962400"/>
            <a:ext cx="213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Babi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 u </a:t>
            </a:r>
            <a:r>
              <a:rPr lang="en-US" dirty="0" err="1" smtClean="0"/>
              <a:t>soll</a:t>
            </a:r>
            <a:r>
              <a:rPr lang="en-US" dirty="0" smtClean="0"/>
              <a:t> </a:t>
            </a:r>
            <a:r>
              <a:rPr lang="en-US" dirty="0" err="1" smtClean="0"/>
              <a:t>mësuesi</a:t>
            </a:r>
            <a:r>
              <a:rPr lang="en-US" dirty="0" smtClean="0"/>
              <a:t> me Nolin?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6670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mirë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3528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keq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4343400"/>
            <a:ext cx="480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Çfarë</a:t>
            </a:r>
            <a:r>
              <a:rPr lang="en-US" sz="3600" dirty="0" smtClean="0"/>
              <a:t> </a:t>
            </a:r>
            <a:r>
              <a:rPr lang="en-US" sz="3600" dirty="0" err="1" smtClean="0"/>
              <a:t>nxënësi</a:t>
            </a:r>
            <a:r>
              <a:rPr lang="en-US" sz="3600" dirty="0" smtClean="0"/>
              <a:t> u </a:t>
            </a:r>
            <a:r>
              <a:rPr lang="en-US" sz="3600" dirty="0" err="1" smtClean="0"/>
              <a:t>bë</a:t>
            </a:r>
            <a:r>
              <a:rPr lang="en-US" sz="3600" dirty="0" smtClean="0"/>
              <a:t> </a:t>
            </a:r>
            <a:r>
              <a:rPr lang="en-US" sz="3600" dirty="0" err="1" smtClean="0"/>
              <a:t>Noli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00" y="51816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</a:t>
            </a:r>
            <a:r>
              <a:rPr lang="en-US" sz="3200" dirty="0" err="1" smtClean="0"/>
              <a:t>mirë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 </a:t>
            </a:r>
            <a:r>
              <a:rPr lang="en-US" sz="4000" dirty="0" err="1" smtClean="0"/>
              <a:t>keq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7" grpId="1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Sikur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ishit</a:t>
            </a:r>
            <a:r>
              <a:rPr lang="en-US" dirty="0" smtClean="0"/>
              <a:t>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këti</a:t>
            </a:r>
            <a:r>
              <a:rPr lang="en-US" dirty="0" smtClean="0"/>
              <a:t> </a:t>
            </a:r>
            <a:r>
              <a:rPr lang="en-US" dirty="0" err="1" smtClean="0"/>
              <a:t>teksti</a:t>
            </a:r>
            <a:r>
              <a:rPr lang="en-US" dirty="0" smtClean="0"/>
              <a:t>, </a:t>
            </a:r>
            <a:r>
              <a:rPr lang="en-US" dirty="0" err="1" smtClean="0"/>
              <a:t>çfarë</a:t>
            </a:r>
            <a:r>
              <a:rPr lang="en-US" dirty="0" smtClean="0"/>
              <a:t> </a:t>
            </a:r>
            <a:r>
              <a:rPr lang="en-US" dirty="0" err="1" smtClean="0"/>
              <a:t>kishit</a:t>
            </a:r>
            <a:r>
              <a:rPr lang="en-US" dirty="0" smtClean="0"/>
              <a:t> me </a:t>
            </a:r>
            <a:r>
              <a:rPr lang="en-US" dirty="0" err="1" smtClean="0"/>
              <a:t>ndryshu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325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Dita e parë e shkollës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Dita e parë e shkollës</dc:title>
  <dc:creator>IT-Net</dc:creator>
  <cp:lastModifiedBy>IT-Net</cp:lastModifiedBy>
  <cp:revision>25</cp:revision>
  <dcterms:created xsi:type="dcterms:W3CDTF">2014-08-19T08:01:55Z</dcterms:created>
  <dcterms:modified xsi:type="dcterms:W3CDTF">2014-08-19T13:48:29Z</dcterms:modified>
</cp:coreProperties>
</file>